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eda57209a446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6bc92340e34865"/>
  </p:sldMasterIdLst>
  <p:sldIdLst>
    <p:sldId xmlns:r="http://schemas.openxmlformats.org/officeDocument/2006/relationships" id="256" r:id="R2d792831cdbc44cf"/>
    <p:sldId xmlns:r="http://schemas.openxmlformats.org/officeDocument/2006/relationships" id="257" r:id="Rbdc73926702c4e1e"/>
    <p:sldId xmlns:r="http://schemas.openxmlformats.org/officeDocument/2006/relationships" id="258" r:id="R7accd77315734f8b"/>
    <p:sldId xmlns:r="http://schemas.openxmlformats.org/officeDocument/2006/relationships" id="259" r:id="R04980c8a089342a2"/>
    <p:sldId xmlns:r="http://schemas.openxmlformats.org/officeDocument/2006/relationships" id="260" r:id="R379a118a5af640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bc92340e34865" /><Relationship Type="http://schemas.openxmlformats.org/officeDocument/2006/relationships/slide" Target="/ppt/slides/slide1.xml" Id="R2d792831cdbc44cf" /><Relationship Type="http://schemas.openxmlformats.org/officeDocument/2006/relationships/slide" Target="/ppt/slides/slide2.xml" Id="Rbdc73926702c4e1e" /><Relationship Type="http://schemas.openxmlformats.org/officeDocument/2006/relationships/slide" Target="/ppt/slides/slide3.xml" Id="R7accd77315734f8b" /><Relationship Type="http://schemas.openxmlformats.org/officeDocument/2006/relationships/slide" Target="/ppt/slides/slide4.xml" Id="R04980c8a089342a2" /><Relationship Type="http://schemas.openxmlformats.org/officeDocument/2006/relationships/slide" Target="/ppt/slides/slide5.xml" Id="R379a118a5af640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aa3e4029541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30c63896a4b49" /><Relationship Type="http://schemas.openxmlformats.org/officeDocument/2006/relationships/theme" Target="/ppt/slideMasters/theme/theme1.xml" Id="Rc8ab21628d3c4c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030c63896a4b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32ca692774d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e3add191842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2bd00573a4b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239e7f7f2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5db52c1db4d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SANDVIK JARLE ARKITEKT MNAL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JARLE ARKITEKT MNAL ble etablert [år] og holder til i Aurland.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5745 Aurland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ark.jsand@icloud.com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www.sandvikarkitekt.no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970 348 581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