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e73293669549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2a8abbfd8445d"/>
  </p:sldMasterIdLst>
  <p:sldIdLst>
    <p:sldId xmlns:r="http://schemas.openxmlformats.org/officeDocument/2006/relationships" id="256" r:id="Rf6ef461213434a92"/>
    <p:sldId xmlns:r="http://schemas.openxmlformats.org/officeDocument/2006/relationships" id="257" r:id="R9869d50e18a546f1"/>
    <p:sldId xmlns:r="http://schemas.openxmlformats.org/officeDocument/2006/relationships" id="258" r:id="R3aa9cd62d2fa44dd"/>
    <p:sldId xmlns:r="http://schemas.openxmlformats.org/officeDocument/2006/relationships" id="259" r:id="R1c1a385268ff4c19"/>
    <p:sldId xmlns:r="http://schemas.openxmlformats.org/officeDocument/2006/relationships" id="260" r:id="R0b8acf62119345bd"/>
    <p:sldId xmlns:r="http://schemas.openxmlformats.org/officeDocument/2006/relationships" id="261" r:id="Refd29eb7f7be43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2a8abbfd8445d" /><Relationship Type="http://schemas.openxmlformats.org/officeDocument/2006/relationships/slide" Target="/ppt/slides/slide1.xml" Id="Rf6ef461213434a92" /><Relationship Type="http://schemas.openxmlformats.org/officeDocument/2006/relationships/slide" Target="/ppt/slides/slide2.xml" Id="R9869d50e18a546f1" /><Relationship Type="http://schemas.openxmlformats.org/officeDocument/2006/relationships/slide" Target="/ppt/slides/slide3.xml" Id="R3aa9cd62d2fa44dd" /><Relationship Type="http://schemas.openxmlformats.org/officeDocument/2006/relationships/slide" Target="/ppt/slides/slide4.xml" Id="R1c1a385268ff4c19" /><Relationship Type="http://schemas.openxmlformats.org/officeDocument/2006/relationships/slide" Target="/ppt/slides/slide5.xml" Id="R0b8acf62119345bd" /><Relationship Type="http://schemas.openxmlformats.org/officeDocument/2006/relationships/slide" Target="/ppt/slides/slide6.xml" Id="Refd29eb7f7be43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c753355f3349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87583423a4f26" /><Relationship Type="http://schemas.openxmlformats.org/officeDocument/2006/relationships/theme" Target="/ppt/slideMasters/theme/theme1.xml" Id="Rad94e2afb36a4b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a87583423a4f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6e1b9792c4e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e580a9dbe40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01c18a46545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b432bc40e41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f77d5196f4d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7d35d1a5d44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NORDVIKS REGNSKAPSKONTOR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NORDVIKS REGNSKAPSKONTOR ble etablert [år] og holder til i Valnesfjord.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1 878 760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1 590 335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Valnesfjordveien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8215 Valnesfjord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075649027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970 355 448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