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c508e20f8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199cf7f5042ef"/>
  </p:sldMasterIdLst>
  <p:sldIdLst>
    <p:sldId xmlns:r="http://schemas.openxmlformats.org/officeDocument/2006/relationships" id="256" r:id="R034aa6ba63424b8d"/>
    <p:sldId xmlns:r="http://schemas.openxmlformats.org/officeDocument/2006/relationships" id="257" r:id="R935f7a8442a24943"/>
    <p:sldId xmlns:r="http://schemas.openxmlformats.org/officeDocument/2006/relationships" id="258" r:id="R494a7495d3d8496f"/>
    <p:sldId xmlns:r="http://schemas.openxmlformats.org/officeDocument/2006/relationships" id="259" r:id="Re5a0a90f08624aa2"/>
    <p:sldId xmlns:r="http://schemas.openxmlformats.org/officeDocument/2006/relationships" id="260" r:id="Re659feaca5df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199cf7f5042ef" /><Relationship Type="http://schemas.openxmlformats.org/officeDocument/2006/relationships/slide" Target="/ppt/slides/slide1.xml" Id="R034aa6ba63424b8d" /><Relationship Type="http://schemas.openxmlformats.org/officeDocument/2006/relationships/slide" Target="/ppt/slides/slide2.xml" Id="R935f7a8442a24943" /><Relationship Type="http://schemas.openxmlformats.org/officeDocument/2006/relationships/slide" Target="/ppt/slides/slide3.xml" Id="R494a7495d3d8496f" /><Relationship Type="http://schemas.openxmlformats.org/officeDocument/2006/relationships/slide" Target="/ppt/slides/slide4.xml" Id="Re5a0a90f08624aa2" /><Relationship Type="http://schemas.openxmlformats.org/officeDocument/2006/relationships/slide" Target="/ppt/slides/slide5.xml" Id="Re659feaca5df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387614e3f47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5a394dc6e4224" /><Relationship Type="http://schemas.openxmlformats.org/officeDocument/2006/relationships/theme" Target="/ppt/slideMasters/theme/theme1.xml" Id="R927cc129260b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65a394dc6e42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9086a3a56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eb560c1794b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7ac46510f43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accda3fee4d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95088078e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KRISTIAN OPPEDAL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KRISTIAN OPPEDAL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Haugene, Foldvikveien 126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3294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970 357 947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KRISTIAN OPPEDAL</a:t>
            </a:r>
          </a:p>
        </p:txBody>
      </p:sp>
    </p:spTree>
  </p:cSld>
  <p:clrMapOvr>
    <a:masterClrMapping xmlns:a="http://schemas.openxmlformats.org/drawingml/2006/main"/>
  </p:clrMapOvr>
</p:sld>
</file>