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c45b5eca5143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7bb44059d4b38"/>
  </p:sldMasterIdLst>
  <p:sldIdLst>
    <p:sldId xmlns:r="http://schemas.openxmlformats.org/officeDocument/2006/relationships" id="256" r:id="R296e384995634794"/>
    <p:sldId xmlns:r="http://schemas.openxmlformats.org/officeDocument/2006/relationships" id="257" r:id="Refb4121f86384022"/>
    <p:sldId xmlns:r="http://schemas.openxmlformats.org/officeDocument/2006/relationships" id="258" r:id="R25b73d42767c491b"/>
    <p:sldId xmlns:r="http://schemas.openxmlformats.org/officeDocument/2006/relationships" id="259" r:id="Rf691147c45db4938"/>
    <p:sldId xmlns:r="http://schemas.openxmlformats.org/officeDocument/2006/relationships" id="260" r:id="R23cfbf24b6e746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7bb44059d4b38" /><Relationship Type="http://schemas.openxmlformats.org/officeDocument/2006/relationships/slide" Target="/ppt/slides/slide1.xml" Id="R296e384995634794" /><Relationship Type="http://schemas.openxmlformats.org/officeDocument/2006/relationships/slide" Target="/ppt/slides/slide2.xml" Id="Refb4121f86384022" /><Relationship Type="http://schemas.openxmlformats.org/officeDocument/2006/relationships/slide" Target="/ppt/slides/slide3.xml" Id="R25b73d42767c491b" /><Relationship Type="http://schemas.openxmlformats.org/officeDocument/2006/relationships/slide" Target="/ppt/slides/slide4.xml" Id="Rf691147c45db4938" /><Relationship Type="http://schemas.openxmlformats.org/officeDocument/2006/relationships/slide" Target="/ppt/slides/slide5.xml" Id="R23cfbf24b6e746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6498b883846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413772ee64316" /><Relationship Type="http://schemas.openxmlformats.org/officeDocument/2006/relationships/theme" Target="/ppt/slideMasters/theme/theme1.xml" Id="R92bf09634b0a42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413772ee643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97730d59440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510d5a7764e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57e9e576d43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2891d345f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cde9dbd2549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LINDANGER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LINDANGER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86 25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elindang@onlin.no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970 360 417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