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4386b955b4d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61d0d83e364948"/>
  </p:sldMasterIdLst>
  <p:sldIdLst>
    <p:sldId xmlns:r="http://schemas.openxmlformats.org/officeDocument/2006/relationships" id="256" r:id="Rc305ff5e90b447be"/>
    <p:sldId xmlns:r="http://schemas.openxmlformats.org/officeDocument/2006/relationships" id="257" r:id="R650c29ca408944af"/>
    <p:sldId xmlns:r="http://schemas.openxmlformats.org/officeDocument/2006/relationships" id="258" r:id="R2fff45d2db094933"/>
    <p:sldId xmlns:r="http://schemas.openxmlformats.org/officeDocument/2006/relationships" id="259" r:id="Rb4475c7b4c754e5b"/>
    <p:sldId xmlns:r="http://schemas.openxmlformats.org/officeDocument/2006/relationships" id="260" r:id="R9a97bf41a3ad4656"/>
    <p:sldId xmlns:r="http://schemas.openxmlformats.org/officeDocument/2006/relationships" id="261" r:id="Rabdf5c3de6324e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1d0d83e364948" /><Relationship Type="http://schemas.openxmlformats.org/officeDocument/2006/relationships/slide" Target="/ppt/slides/slide1.xml" Id="Rc305ff5e90b447be" /><Relationship Type="http://schemas.openxmlformats.org/officeDocument/2006/relationships/slide" Target="/ppt/slides/slide2.xml" Id="R650c29ca408944af" /><Relationship Type="http://schemas.openxmlformats.org/officeDocument/2006/relationships/slide" Target="/ppt/slides/slide3.xml" Id="R2fff45d2db094933" /><Relationship Type="http://schemas.openxmlformats.org/officeDocument/2006/relationships/slide" Target="/ppt/slides/slide4.xml" Id="Rb4475c7b4c754e5b" /><Relationship Type="http://schemas.openxmlformats.org/officeDocument/2006/relationships/slide" Target="/ppt/slides/slide5.xml" Id="R9a97bf41a3ad4656" /><Relationship Type="http://schemas.openxmlformats.org/officeDocument/2006/relationships/slide" Target="/ppt/slides/slide6.xml" Id="Rabdf5c3de6324e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984e56ffa45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b291991e34206" /><Relationship Type="http://schemas.openxmlformats.org/officeDocument/2006/relationships/theme" Target="/ppt/slideMasters/theme/theme1.xml" Id="Refe24fb9683b4b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1b291991e342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b8639e4df47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6ccb6622f41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5502b47f948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2612ba0894c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0d5924a7a40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6f781f4f441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REGNSKAPSSERVICE V/KAI I HOMESTAD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REGNSKAPSSERVICE V/KAI I HOMESTAD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REGNSKAPSSERVICE V/KAI I HOMESTAD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REGNSKAPSSERVICE V/KAI I HOMESTAD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REGNSKAPSSERVICE V/KAI I HOMESTAD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REGNSKAPSSERVICE V/KAI I HOMESTAD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3 661 385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806 946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800 363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822 023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1 648 317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REGNSKAPSSERVICE V/KAI I HOMESTAD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38125080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970 378 588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REGNSKAPSSERVICE V/KAI I HOMESTAD</a:t>
            </a:r>
          </a:p>
        </p:txBody>
      </p:sp>
    </p:spTree>
  </p:cSld>
  <p:clrMapOvr>
    <a:masterClrMapping xmlns:a="http://schemas.openxmlformats.org/drawingml/2006/main"/>
  </p:clrMapOvr>
</p:sld>
</file>