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52852fb8224d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16161ced9046ef"/>
  </p:sldMasterIdLst>
  <p:sldIdLst>
    <p:sldId xmlns:r="http://schemas.openxmlformats.org/officeDocument/2006/relationships" id="256" r:id="R2584d2474fc44176"/>
    <p:sldId xmlns:r="http://schemas.openxmlformats.org/officeDocument/2006/relationships" id="257" r:id="R5bde64e1a01f428d"/>
    <p:sldId xmlns:r="http://schemas.openxmlformats.org/officeDocument/2006/relationships" id="258" r:id="Rd0b5f43df2d6401b"/>
    <p:sldId xmlns:r="http://schemas.openxmlformats.org/officeDocument/2006/relationships" id="259" r:id="Rea1074ccbc1e4049"/>
    <p:sldId xmlns:r="http://schemas.openxmlformats.org/officeDocument/2006/relationships" id="260" r:id="R5f6248c6c1d64fe2"/>
    <p:sldId xmlns:r="http://schemas.openxmlformats.org/officeDocument/2006/relationships" id="261" r:id="Re688acdb4a3249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6161ced9046ef" /><Relationship Type="http://schemas.openxmlformats.org/officeDocument/2006/relationships/slide" Target="/ppt/slides/slide1.xml" Id="R2584d2474fc44176" /><Relationship Type="http://schemas.openxmlformats.org/officeDocument/2006/relationships/slide" Target="/ppt/slides/slide2.xml" Id="R5bde64e1a01f428d" /><Relationship Type="http://schemas.openxmlformats.org/officeDocument/2006/relationships/slide" Target="/ppt/slides/slide3.xml" Id="Rd0b5f43df2d6401b" /><Relationship Type="http://schemas.openxmlformats.org/officeDocument/2006/relationships/slide" Target="/ppt/slides/slide4.xml" Id="Rea1074ccbc1e4049" /><Relationship Type="http://schemas.openxmlformats.org/officeDocument/2006/relationships/slide" Target="/ppt/slides/slide5.xml" Id="R5f6248c6c1d64fe2" /><Relationship Type="http://schemas.openxmlformats.org/officeDocument/2006/relationships/slide" Target="/ppt/slides/slide6.xml" Id="Re688acdb4a3249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c860093d549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7fbd2bfe14672" /><Relationship Type="http://schemas.openxmlformats.org/officeDocument/2006/relationships/theme" Target="/ppt/slideMasters/theme/theme1.xml" Id="Rf0869534c96b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e7fbd2bfe1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01e98aff24e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7b8f813b646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677db386d45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aaf97f5f84b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e623bdb5f4d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bd7830b5841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