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9defb0e87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bb191f6684292"/>
  </p:sldMasterIdLst>
  <p:sldIdLst>
    <p:sldId xmlns:r="http://schemas.openxmlformats.org/officeDocument/2006/relationships" id="256" r:id="R8e22355ad40d49d2"/>
    <p:sldId xmlns:r="http://schemas.openxmlformats.org/officeDocument/2006/relationships" id="257" r:id="Ra72f5797317149c6"/>
    <p:sldId xmlns:r="http://schemas.openxmlformats.org/officeDocument/2006/relationships" id="258" r:id="R79196d1af82d423d"/>
    <p:sldId xmlns:r="http://schemas.openxmlformats.org/officeDocument/2006/relationships" id="259" r:id="R9126cc3e5a0f4fae"/>
    <p:sldId xmlns:r="http://schemas.openxmlformats.org/officeDocument/2006/relationships" id="260" r:id="Rc0a660325574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bb191f6684292" /><Relationship Type="http://schemas.openxmlformats.org/officeDocument/2006/relationships/slide" Target="/ppt/slides/slide1.xml" Id="R8e22355ad40d49d2" /><Relationship Type="http://schemas.openxmlformats.org/officeDocument/2006/relationships/slide" Target="/ppt/slides/slide2.xml" Id="Ra72f5797317149c6" /><Relationship Type="http://schemas.openxmlformats.org/officeDocument/2006/relationships/slide" Target="/ppt/slides/slide3.xml" Id="R79196d1af82d423d" /><Relationship Type="http://schemas.openxmlformats.org/officeDocument/2006/relationships/slide" Target="/ppt/slides/slide4.xml" Id="R9126cc3e5a0f4fae" /><Relationship Type="http://schemas.openxmlformats.org/officeDocument/2006/relationships/slide" Target="/ppt/slides/slide5.xml" Id="Rc0a660325574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65e108188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dfea975f94983" /><Relationship Type="http://schemas.openxmlformats.org/officeDocument/2006/relationships/theme" Target="/ppt/slideMasters/theme/theme1.xml" Id="R858856136d45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dfea975f9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8ff16c6e6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8ac6700f2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cb36408a9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69d4285b6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ba9f1fdbf4f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