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fe79b9a6043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79bf23d14472a"/>
  </p:sldMasterIdLst>
  <p:sldIdLst>
    <p:sldId xmlns:r="http://schemas.openxmlformats.org/officeDocument/2006/relationships" id="256" r:id="R26842fba0384495f"/>
    <p:sldId xmlns:r="http://schemas.openxmlformats.org/officeDocument/2006/relationships" id="257" r:id="R77340505557e4383"/>
    <p:sldId xmlns:r="http://schemas.openxmlformats.org/officeDocument/2006/relationships" id="258" r:id="Rea6a677255fe4b5e"/>
    <p:sldId xmlns:r="http://schemas.openxmlformats.org/officeDocument/2006/relationships" id="259" r:id="Rc31e94813f184227"/>
    <p:sldId xmlns:r="http://schemas.openxmlformats.org/officeDocument/2006/relationships" id="260" r:id="R268296f66c034b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79bf23d14472a" /><Relationship Type="http://schemas.openxmlformats.org/officeDocument/2006/relationships/slide" Target="/ppt/slides/slide1.xml" Id="R26842fba0384495f" /><Relationship Type="http://schemas.openxmlformats.org/officeDocument/2006/relationships/slide" Target="/ppt/slides/slide2.xml" Id="R77340505557e4383" /><Relationship Type="http://schemas.openxmlformats.org/officeDocument/2006/relationships/slide" Target="/ppt/slides/slide3.xml" Id="Rea6a677255fe4b5e" /><Relationship Type="http://schemas.openxmlformats.org/officeDocument/2006/relationships/slide" Target="/ppt/slides/slide4.xml" Id="Rc31e94813f184227" /><Relationship Type="http://schemas.openxmlformats.org/officeDocument/2006/relationships/slide" Target="/ppt/slides/slide5.xml" Id="R268296f66c034b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6653342bd47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5a6b2648440db" /><Relationship Type="http://schemas.openxmlformats.org/officeDocument/2006/relationships/theme" Target="/ppt/slideMasters/theme/theme1.xml" Id="R8bc6052383c848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65a6b2648440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dd084cf93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6d859bd0749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28cdcee5548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db8a6b1c440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b298695b141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REIEL M FAGERLID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REIEL M FAGERLID ble etablert [år] og holder til i Bryggja.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Fagerlidvegen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6711 Bryggja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31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970 395 652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REIEL M FAGERLID</a:t>
            </a:r>
          </a:p>
        </p:txBody>
      </p:sp>
    </p:spTree>
  </p:cSld>
  <p:clrMapOvr>
    <a:masterClrMapping xmlns:a="http://schemas.openxmlformats.org/drawingml/2006/main"/>
  </p:clrMapOvr>
</p:sld>
</file>