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200e0d6ec24b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cd503b1674424f"/>
  </p:sldMasterIdLst>
  <p:sldIdLst>
    <p:sldId xmlns:r="http://schemas.openxmlformats.org/officeDocument/2006/relationships" id="256" r:id="Re36fdc7f60b14162"/>
    <p:sldId xmlns:r="http://schemas.openxmlformats.org/officeDocument/2006/relationships" id="257" r:id="R7941d07f267e4804"/>
    <p:sldId xmlns:r="http://schemas.openxmlformats.org/officeDocument/2006/relationships" id="258" r:id="Rf81eb66739d34cf6"/>
    <p:sldId xmlns:r="http://schemas.openxmlformats.org/officeDocument/2006/relationships" id="259" r:id="R607c8561f1b84018"/>
    <p:sldId xmlns:r="http://schemas.openxmlformats.org/officeDocument/2006/relationships" id="260" r:id="Re22d6d14ca9b44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cd503b1674424f" /><Relationship Type="http://schemas.openxmlformats.org/officeDocument/2006/relationships/slide" Target="/ppt/slides/slide1.xml" Id="Re36fdc7f60b14162" /><Relationship Type="http://schemas.openxmlformats.org/officeDocument/2006/relationships/slide" Target="/ppt/slides/slide2.xml" Id="R7941d07f267e4804" /><Relationship Type="http://schemas.openxmlformats.org/officeDocument/2006/relationships/slide" Target="/ppt/slides/slide3.xml" Id="Rf81eb66739d34cf6" /><Relationship Type="http://schemas.openxmlformats.org/officeDocument/2006/relationships/slide" Target="/ppt/slides/slide4.xml" Id="R607c8561f1b84018" /><Relationship Type="http://schemas.openxmlformats.org/officeDocument/2006/relationships/slide" Target="/ppt/slides/slide5.xml" Id="Re22d6d14ca9b44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c2349e4544a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98544a1ea4a67" /><Relationship Type="http://schemas.openxmlformats.org/officeDocument/2006/relationships/theme" Target="/ppt/slideMasters/theme/theme1.xml" Id="R8c72ffe56c894c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098544a1ea4a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a0dc438db4b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0a3bb4c394d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d73eb5cf64a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8bde61abb4a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a1d65eb1044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DAVID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 ANDERSEN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Enneveien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67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970 429 409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