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4ad05bb321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86160910949c3"/>
  </p:sldMasterIdLst>
  <p:sldIdLst>
    <p:sldId xmlns:r="http://schemas.openxmlformats.org/officeDocument/2006/relationships" id="256" r:id="R9e3eb2ba45b3494c"/>
    <p:sldId xmlns:r="http://schemas.openxmlformats.org/officeDocument/2006/relationships" id="257" r:id="R650ccbcaca0345d9"/>
    <p:sldId xmlns:r="http://schemas.openxmlformats.org/officeDocument/2006/relationships" id="258" r:id="Refe804bb641a473d"/>
    <p:sldId xmlns:r="http://schemas.openxmlformats.org/officeDocument/2006/relationships" id="259" r:id="R498071b5517549ad"/>
    <p:sldId xmlns:r="http://schemas.openxmlformats.org/officeDocument/2006/relationships" id="260" r:id="Ra0d499cb60dc4f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86160910949c3" /><Relationship Type="http://schemas.openxmlformats.org/officeDocument/2006/relationships/slide" Target="/ppt/slides/slide1.xml" Id="R9e3eb2ba45b3494c" /><Relationship Type="http://schemas.openxmlformats.org/officeDocument/2006/relationships/slide" Target="/ppt/slides/slide2.xml" Id="R650ccbcaca0345d9" /><Relationship Type="http://schemas.openxmlformats.org/officeDocument/2006/relationships/slide" Target="/ppt/slides/slide3.xml" Id="Refe804bb641a473d" /><Relationship Type="http://schemas.openxmlformats.org/officeDocument/2006/relationships/slide" Target="/ppt/slides/slide4.xml" Id="R498071b5517549ad" /><Relationship Type="http://schemas.openxmlformats.org/officeDocument/2006/relationships/slide" Target="/ppt/slides/slide5.xml" Id="Ra0d499cb60dc4f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18f48fd0a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c15081124cfc" /><Relationship Type="http://schemas.openxmlformats.org/officeDocument/2006/relationships/theme" Target="/ppt/slideMasters/theme/theme1.xml" Id="Ra1d433e927ed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4c1508112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fede8e965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6590198b9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36a8d5a7a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3aa30df27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391d67a68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 KÅRE OTTAR TVINNEREIM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 KÅRE OTTAR TVINNEREIM ble etablert [år] og holder til i Hornindal.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Holebakkane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6763 Hornindal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970 449 027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 KÅRE OTTAR TVINNEREIM</a:t>
            </a:r>
          </a:p>
        </p:txBody>
      </p:sp>
    </p:spTree>
  </p:cSld>
  <p:clrMapOvr>
    <a:masterClrMapping xmlns:a="http://schemas.openxmlformats.org/drawingml/2006/main"/>
  </p:clrMapOvr>
</p:sld>
</file>