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015cbe193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6302b102e04b6a"/>
  </p:sldMasterIdLst>
  <p:sldIdLst>
    <p:sldId xmlns:r="http://schemas.openxmlformats.org/officeDocument/2006/relationships" id="256" r:id="Rb9abe0c113c249bc"/>
    <p:sldId xmlns:r="http://schemas.openxmlformats.org/officeDocument/2006/relationships" id="257" r:id="Rd1fca87481cc4602"/>
    <p:sldId xmlns:r="http://schemas.openxmlformats.org/officeDocument/2006/relationships" id="258" r:id="R2f966370f2fa4db4"/>
    <p:sldId xmlns:r="http://schemas.openxmlformats.org/officeDocument/2006/relationships" id="259" r:id="Ra0992c62e0724303"/>
    <p:sldId xmlns:r="http://schemas.openxmlformats.org/officeDocument/2006/relationships" id="260" r:id="R71b50b0371f1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302b102e04b6a" /><Relationship Type="http://schemas.openxmlformats.org/officeDocument/2006/relationships/slide" Target="/ppt/slides/slide1.xml" Id="Rb9abe0c113c249bc" /><Relationship Type="http://schemas.openxmlformats.org/officeDocument/2006/relationships/slide" Target="/ppt/slides/slide2.xml" Id="Rd1fca87481cc4602" /><Relationship Type="http://schemas.openxmlformats.org/officeDocument/2006/relationships/slide" Target="/ppt/slides/slide3.xml" Id="R2f966370f2fa4db4" /><Relationship Type="http://schemas.openxmlformats.org/officeDocument/2006/relationships/slide" Target="/ppt/slides/slide4.xml" Id="Ra0992c62e0724303" /><Relationship Type="http://schemas.openxmlformats.org/officeDocument/2006/relationships/slide" Target="/ppt/slides/slide5.xml" Id="R71b50b0371f1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af56749b9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ce8f3ebd4498e" /><Relationship Type="http://schemas.openxmlformats.org/officeDocument/2006/relationships/theme" Target="/ppt/slideMasters/theme/theme1.xml" Id="R622134b817e6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ce8f3ebd4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a934f4e4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9ba5da17e4a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842cc807a41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1e42a5d40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1d8983fe2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