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dfa357aa3b4b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d2a831b8024083"/>
  </p:sldMasterIdLst>
  <p:sldIdLst>
    <p:sldId xmlns:r="http://schemas.openxmlformats.org/officeDocument/2006/relationships" id="256" r:id="R0f60c55d1104466d"/>
    <p:sldId xmlns:r="http://schemas.openxmlformats.org/officeDocument/2006/relationships" id="257" r:id="R6a6879232b0b4c97"/>
    <p:sldId xmlns:r="http://schemas.openxmlformats.org/officeDocument/2006/relationships" id="258" r:id="R593777a4d9b3451c"/>
    <p:sldId xmlns:r="http://schemas.openxmlformats.org/officeDocument/2006/relationships" id="259" r:id="R98205acf6bff42d3"/>
    <p:sldId xmlns:r="http://schemas.openxmlformats.org/officeDocument/2006/relationships" id="260" r:id="R879334dd4bc143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d2a831b8024083" /><Relationship Type="http://schemas.openxmlformats.org/officeDocument/2006/relationships/slide" Target="/ppt/slides/slide1.xml" Id="R0f60c55d1104466d" /><Relationship Type="http://schemas.openxmlformats.org/officeDocument/2006/relationships/slide" Target="/ppt/slides/slide2.xml" Id="R6a6879232b0b4c97" /><Relationship Type="http://schemas.openxmlformats.org/officeDocument/2006/relationships/slide" Target="/ppt/slides/slide3.xml" Id="R593777a4d9b3451c" /><Relationship Type="http://schemas.openxmlformats.org/officeDocument/2006/relationships/slide" Target="/ppt/slides/slide4.xml" Id="R98205acf6bff42d3" /><Relationship Type="http://schemas.openxmlformats.org/officeDocument/2006/relationships/slide" Target="/ppt/slides/slide5.xml" Id="R879334dd4bc143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9ace0163f46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da76d99a5453c" /><Relationship Type="http://schemas.openxmlformats.org/officeDocument/2006/relationships/theme" Target="/ppt/slideMasters/theme/theme1.xml" Id="R78dda4dde6b747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8da76d99a545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e50a051fb44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3c7fa6f0646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94993ffa54b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27f87a15440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db6ff528e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HELLANDSJØEN VANNVERK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HELLANDSJØEN VANNVERK SA ble etablert [år] og holder til i Hellandsjøen.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7206 Hellandsjøen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kjell.inge.vaagan@online.no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970 550 445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HELLANDSJØEN VANNVERK SA</a:t>
            </a:r>
          </a:p>
        </p:txBody>
      </p:sp>
    </p:spTree>
  </p:cSld>
  <p:clrMapOvr>
    <a:masterClrMapping xmlns:a="http://schemas.openxmlformats.org/drawingml/2006/main"/>
  </p:clrMapOvr>
</p:sld>
</file>