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9662b2d46c4b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5e16ffe40e407b"/>
  </p:sldMasterIdLst>
  <p:sldIdLst>
    <p:sldId xmlns:r="http://schemas.openxmlformats.org/officeDocument/2006/relationships" id="256" r:id="R422fa03efce846bc"/>
    <p:sldId xmlns:r="http://schemas.openxmlformats.org/officeDocument/2006/relationships" id="257" r:id="R985efdc248b64235"/>
    <p:sldId xmlns:r="http://schemas.openxmlformats.org/officeDocument/2006/relationships" id="258" r:id="R7928181035524bac"/>
    <p:sldId xmlns:r="http://schemas.openxmlformats.org/officeDocument/2006/relationships" id="259" r:id="R509674dd2e884c41"/>
    <p:sldId xmlns:r="http://schemas.openxmlformats.org/officeDocument/2006/relationships" id="260" r:id="Rabbdf0c69eff4530"/>
    <p:sldId xmlns:r="http://schemas.openxmlformats.org/officeDocument/2006/relationships" id="261" r:id="Rbf91de5449714042"/>
    <p:sldId xmlns:r="http://schemas.openxmlformats.org/officeDocument/2006/relationships" id="262" r:id="R3b707096e77a41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5e16ffe40e407b" /><Relationship Type="http://schemas.openxmlformats.org/officeDocument/2006/relationships/slide" Target="/ppt/slides/slide1.xml" Id="R422fa03efce846bc" /><Relationship Type="http://schemas.openxmlformats.org/officeDocument/2006/relationships/slide" Target="/ppt/slides/slide2.xml" Id="R985efdc248b64235" /><Relationship Type="http://schemas.openxmlformats.org/officeDocument/2006/relationships/slide" Target="/ppt/slides/slide3.xml" Id="R7928181035524bac" /><Relationship Type="http://schemas.openxmlformats.org/officeDocument/2006/relationships/slide" Target="/ppt/slides/slide4.xml" Id="R509674dd2e884c41" /><Relationship Type="http://schemas.openxmlformats.org/officeDocument/2006/relationships/slide" Target="/ppt/slides/slide5.xml" Id="Rabbdf0c69eff4530" /><Relationship Type="http://schemas.openxmlformats.org/officeDocument/2006/relationships/slide" Target="/ppt/slides/slide6.xml" Id="Rbf91de5449714042" /><Relationship Type="http://schemas.openxmlformats.org/officeDocument/2006/relationships/slide" Target="/ppt/slides/slide7.xml" Id="R3b707096e77a41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197a2777ec4b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ac4df8f564f03" /><Relationship Type="http://schemas.openxmlformats.org/officeDocument/2006/relationships/theme" Target="/ppt/slideMasters/theme/theme1.xml" Id="Rd172f101ca4543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dac4df8f564f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8912603e845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6847aef3b46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ceda9fb7241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602f7df414c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d23bd221148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fab00845741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1f2f6acd549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VARTDAL PLASTINDUSTRI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PLASTINDUSTRI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VARTDAL PLASTINDUSTRI AS ble etablert [år] og holder til i Vartdal.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PLASTINDUSTRI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PLASTINDUSTRI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PLASTINDUSTRI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1 347 517 688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32 031 327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21 423 893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54 578 678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257 323 795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PLASTINDUSTRI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VARTDAL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PLASTINDUSTRI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Vartdalsstranda 1072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6170 Vartdal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700 42177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www.vartdalplast.no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970 890 513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VARTDAL PLASTINDUSTRI AS</a:t>
            </a:r>
          </a:p>
        </p:txBody>
      </p:sp>
    </p:spTree>
  </p:cSld>
  <p:clrMapOvr>
    <a:masterClrMapping xmlns:a="http://schemas.openxmlformats.org/drawingml/2006/main"/>
  </p:clrMapOvr>
</p:sld>
</file>