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d91199e1eb4a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c9de91bc34264"/>
  </p:sldMasterIdLst>
  <p:sldIdLst>
    <p:sldId xmlns:r="http://schemas.openxmlformats.org/officeDocument/2006/relationships" id="256" r:id="R98991f9d57fd42a3"/>
    <p:sldId xmlns:r="http://schemas.openxmlformats.org/officeDocument/2006/relationships" id="257" r:id="Rb7a84efe91ff4b02"/>
    <p:sldId xmlns:r="http://schemas.openxmlformats.org/officeDocument/2006/relationships" id="258" r:id="R20a2c8b18eb6471a"/>
    <p:sldId xmlns:r="http://schemas.openxmlformats.org/officeDocument/2006/relationships" id="259" r:id="Rfcd87d29f3a34afa"/>
    <p:sldId xmlns:r="http://schemas.openxmlformats.org/officeDocument/2006/relationships" id="260" r:id="Rc491a3435d5349da"/>
    <p:sldId xmlns:r="http://schemas.openxmlformats.org/officeDocument/2006/relationships" id="261" r:id="Rc82bdbbf72954a73"/>
    <p:sldId xmlns:r="http://schemas.openxmlformats.org/officeDocument/2006/relationships" id="262" r:id="Rb608e220d170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c9de91bc34264" /><Relationship Type="http://schemas.openxmlformats.org/officeDocument/2006/relationships/slide" Target="/ppt/slides/slide1.xml" Id="R98991f9d57fd42a3" /><Relationship Type="http://schemas.openxmlformats.org/officeDocument/2006/relationships/slide" Target="/ppt/slides/slide2.xml" Id="Rb7a84efe91ff4b02" /><Relationship Type="http://schemas.openxmlformats.org/officeDocument/2006/relationships/slide" Target="/ppt/slides/slide3.xml" Id="R20a2c8b18eb6471a" /><Relationship Type="http://schemas.openxmlformats.org/officeDocument/2006/relationships/slide" Target="/ppt/slides/slide4.xml" Id="Rfcd87d29f3a34afa" /><Relationship Type="http://schemas.openxmlformats.org/officeDocument/2006/relationships/slide" Target="/ppt/slides/slide5.xml" Id="Rc491a3435d5349da" /><Relationship Type="http://schemas.openxmlformats.org/officeDocument/2006/relationships/slide" Target="/ppt/slides/slide6.xml" Id="Rc82bdbbf72954a73" /><Relationship Type="http://schemas.openxmlformats.org/officeDocument/2006/relationships/slide" Target="/ppt/slides/slide7.xml" Id="Rb608e220d170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82421c07540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b2e00d85f4041" /><Relationship Type="http://schemas.openxmlformats.org/officeDocument/2006/relationships/theme" Target="/ppt/slideMasters/theme/theme1.xml" Id="Ra41ac813520c41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8b2e00d85f40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3faaecceb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d713abf8d4a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65509d9ff43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f8fe94a9548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82eabfb414b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638b6b12944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799d943f2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ENERGIMA ING. OH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ING. OH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87 808 277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3 086 223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6 946 752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25 300 439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HOLDING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ROALD ARNE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KULDETEKNIKEREN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2380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970 894 136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ENERGIMA ING. OH AS</a:t>
            </a:r>
          </a:p>
        </p:txBody>
      </p:sp>
    </p:spTree>
  </p:cSld>
  <p:clrMapOvr>
    <a:masterClrMapping xmlns:a="http://schemas.openxmlformats.org/drawingml/2006/main"/>
  </p:clrMapOvr>
</p:sld>
</file>