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7e1894c6c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3d5c8efda44ff"/>
  </p:sldMasterIdLst>
  <p:sldIdLst>
    <p:sldId xmlns:r="http://schemas.openxmlformats.org/officeDocument/2006/relationships" id="256" r:id="Rbaf3bdfb6f674de5"/>
    <p:sldId xmlns:r="http://schemas.openxmlformats.org/officeDocument/2006/relationships" id="257" r:id="R194adbbc7a274dee"/>
    <p:sldId xmlns:r="http://schemas.openxmlformats.org/officeDocument/2006/relationships" id="258" r:id="Rb4ea7b7a1efb4dea"/>
    <p:sldId xmlns:r="http://schemas.openxmlformats.org/officeDocument/2006/relationships" id="259" r:id="R6a60bf3fa5284d55"/>
    <p:sldId xmlns:r="http://schemas.openxmlformats.org/officeDocument/2006/relationships" id="260" r:id="Rbfcf6499e3c740a2"/>
    <p:sldId xmlns:r="http://schemas.openxmlformats.org/officeDocument/2006/relationships" id="261" r:id="Rd312de30236141d5"/>
    <p:sldId xmlns:r="http://schemas.openxmlformats.org/officeDocument/2006/relationships" id="262" r:id="R95db7a22e254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3d5c8efda44ff" /><Relationship Type="http://schemas.openxmlformats.org/officeDocument/2006/relationships/slide" Target="/ppt/slides/slide1.xml" Id="Rbaf3bdfb6f674de5" /><Relationship Type="http://schemas.openxmlformats.org/officeDocument/2006/relationships/slide" Target="/ppt/slides/slide2.xml" Id="R194adbbc7a274dee" /><Relationship Type="http://schemas.openxmlformats.org/officeDocument/2006/relationships/slide" Target="/ppt/slides/slide3.xml" Id="Rb4ea7b7a1efb4dea" /><Relationship Type="http://schemas.openxmlformats.org/officeDocument/2006/relationships/slide" Target="/ppt/slides/slide4.xml" Id="R6a60bf3fa5284d55" /><Relationship Type="http://schemas.openxmlformats.org/officeDocument/2006/relationships/slide" Target="/ppt/slides/slide5.xml" Id="Rbfcf6499e3c740a2" /><Relationship Type="http://schemas.openxmlformats.org/officeDocument/2006/relationships/slide" Target="/ppt/slides/slide6.xml" Id="Rd312de30236141d5" /><Relationship Type="http://schemas.openxmlformats.org/officeDocument/2006/relationships/slide" Target="/ppt/slides/slide7.xml" Id="R95db7a22e254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b6a525372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d2f6643b4bf3" /><Relationship Type="http://schemas.openxmlformats.org/officeDocument/2006/relationships/theme" Target="/ppt/slideMasters/theme/theme1.xml" Id="Rfad9f4b57e34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bd2f6643b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773434d16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fe2544a86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4311276b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c0f57ee5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0fe385514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51216f6ba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16c9f430a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WALTER WILHELMSEN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WALTER WILHELMSEN AS ble etablert [år] og holder til i Kvaløya.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8 661 319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11 884 422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WMOT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Ropnesvegen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9107 Kvaløya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firmapost@wawi.no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970 904 468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