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9cef015edc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3b3474d86e468c"/>
  </p:sldMasterIdLst>
  <p:sldIdLst>
    <p:sldId xmlns:r="http://schemas.openxmlformats.org/officeDocument/2006/relationships" id="256" r:id="R1d70c8a6b0aa4bfc"/>
    <p:sldId xmlns:r="http://schemas.openxmlformats.org/officeDocument/2006/relationships" id="257" r:id="Re3f0aeb9b9bd4850"/>
    <p:sldId xmlns:r="http://schemas.openxmlformats.org/officeDocument/2006/relationships" id="258" r:id="R20d055aeebd04822"/>
    <p:sldId xmlns:r="http://schemas.openxmlformats.org/officeDocument/2006/relationships" id="259" r:id="R48ed8f40e222404c"/>
    <p:sldId xmlns:r="http://schemas.openxmlformats.org/officeDocument/2006/relationships" id="260" r:id="R7945307d56f849cf"/>
    <p:sldId xmlns:r="http://schemas.openxmlformats.org/officeDocument/2006/relationships" id="261" r:id="Re66c6f9eb2be4ad8"/>
    <p:sldId xmlns:r="http://schemas.openxmlformats.org/officeDocument/2006/relationships" id="262" r:id="R81f1a0ddaf984a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b3474d86e468c" /><Relationship Type="http://schemas.openxmlformats.org/officeDocument/2006/relationships/slide" Target="/ppt/slides/slide1.xml" Id="R1d70c8a6b0aa4bfc" /><Relationship Type="http://schemas.openxmlformats.org/officeDocument/2006/relationships/slide" Target="/ppt/slides/slide2.xml" Id="Re3f0aeb9b9bd4850" /><Relationship Type="http://schemas.openxmlformats.org/officeDocument/2006/relationships/slide" Target="/ppt/slides/slide3.xml" Id="R20d055aeebd04822" /><Relationship Type="http://schemas.openxmlformats.org/officeDocument/2006/relationships/slide" Target="/ppt/slides/slide4.xml" Id="R48ed8f40e222404c" /><Relationship Type="http://schemas.openxmlformats.org/officeDocument/2006/relationships/slide" Target="/ppt/slides/slide5.xml" Id="R7945307d56f849cf" /><Relationship Type="http://schemas.openxmlformats.org/officeDocument/2006/relationships/slide" Target="/ppt/slides/slide6.xml" Id="Re66c6f9eb2be4ad8" /><Relationship Type="http://schemas.openxmlformats.org/officeDocument/2006/relationships/slide" Target="/ppt/slides/slide7.xml" Id="R81f1a0ddaf984a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6169ae13c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737ed1b904ed6" /><Relationship Type="http://schemas.openxmlformats.org/officeDocument/2006/relationships/theme" Target="/ppt/slideMasters/theme/theme1.xml" Id="Rcd426e17346b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737ed1b904e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a4a0efe10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a1d8db2904b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dee28f9c6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550b0b8c247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d402dd04f40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4e7a0292148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9e6aaa269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GABRIEL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 ELEKTRO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42 705 348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2 838 589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17 037 665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GUNDER BURE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HELGE RAGNVALD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09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970 923 136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