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8fda4cee014b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32b260da9d4a10"/>
  </p:sldMasterIdLst>
  <p:sldIdLst>
    <p:sldId xmlns:r="http://schemas.openxmlformats.org/officeDocument/2006/relationships" id="256" r:id="R0e736508fe06419d"/>
    <p:sldId xmlns:r="http://schemas.openxmlformats.org/officeDocument/2006/relationships" id="257" r:id="R417a7a5ff36c412f"/>
    <p:sldId xmlns:r="http://schemas.openxmlformats.org/officeDocument/2006/relationships" id="258" r:id="R1c7aefb0cecc48ad"/>
    <p:sldId xmlns:r="http://schemas.openxmlformats.org/officeDocument/2006/relationships" id="259" r:id="R66453c5446294bd6"/>
    <p:sldId xmlns:r="http://schemas.openxmlformats.org/officeDocument/2006/relationships" id="260" r:id="R3dc6750914fb45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2b260da9d4a10" /><Relationship Type="http://schemas.openxmlformats.org/officeDocument/2006/relationships/slide" Target="/ppt/slides/slide1.xml" Id="R0e736508fe06419d" /><Relationship Type="http://schemas.openxmlformats.org/officeDocument/2006/relationships/slide" Target="/ppt/slides/slide2.xml" Id="R417a7a5ff36c412f" /><Relationship Type="http://schemas.openxmlformats.org/officeDocument/2006/relationships/slide" Target="/ppt/slides/slide3.xml" Id="R1c7aefb0cecc48ad" /><Relationship Type="http://schemas.openxmlformats.org/officeDocument/2006/relationships/slide" Target="/ppt/slides/slide4.xml" Id="R66453c5446294bd6" /><Relationship Type="http://schemas.openxmlformats.org/officeDocument/2006/relationships/slide" Target="/ppt/slides/slide5.xml" Id="R3dc6750914fb45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21752dbb724f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f1d1ae7e84a7c" /><Relationship Type="http://schemas.openxmlformats.org/officeDocument/2006/relationships/theme" Target="/ppt/slideMasters/theme/theme1.xml" Id="Rc8a201ab91db47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0f1d1ae7e84a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97e2b644845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95e8e57004e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794f138c24f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6b3e3a61543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93be1016d49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SKINNE KETIL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SKINNE KETIL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SKINNE KETIL ble etablert [år] og holder til i Torp.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SKINNE KETIL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SKINNE KETIL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SKINNE KETIL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Åsbakken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1659 Torp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970 925 554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SKINNE KETIL</a:t>
            </a:r>
          </a:p>
        </p:txBody>
      </p:sp>
    </p:spTree>
  </p:cSld>
  <p:clrMapOvr>
    <a:masterClrMapping xmlns:a="http://schemas.openxmlformats.org/drawingml/2006/main"/>
  </p:clrMapOvr>
</p:sld>
</file>