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0f32a15d2047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3e0e72d8a4401"/>
  </p:sldMasterIdLst>
  <p:sldIdLst>
    <p:sldId xmlns:r="http://schemas.openxmlformats.org/officeDocument/2006/relationships" id="256" r:id="R9b36c4c500d0448c"/>
    <p:sldId xmlns:r="http://schemas.openxmlformats.org/officeDocument/2006/relationships" id="257" r:id="R06049ac51bc44eeb"/>
    <p:sldId xmlns:r="http://schemas.openxmlformats.org/officeDocument/2006/relationships" id="258" r:id="R34d771c496a34024"/>
    <p:sldId xmlns:r="http://schemas.openxmlformats.org/officeDocument/2006/relationships" id="259" r:id="Rd0b947a38a5e4ec8"/>
    <p:sldId xmlns:r="http://schemas.openxmlformats.org/officeDocument/2006/relationships" id="260" r:id="Rc39bae92289d4bf3"/>
    <p:sldId xmlns:r="http://schemas.openxmlformats.org/officeDocument/2006/relationships" id="261" r:id="R57f616a3e561472e"/>
    <p:sldId xmlns:r="http://schemas.openxmlformats.org/officeDocument/2006/relationships" id="262" r:id="R042e5b548ffd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3e0e72d8a4401" /><Relationship Type="http://schemas.openxmlformats.org/officeDocument/2006/relationships/slide" Target="/ppt/slides/slide1.xml" Id="R9b36c4c500d0448c" /><Relationship Type="http://schemas.openxmlformats.org/officeDocument/2006/relationships/slide" Target="/ppt/slides/slide2.xml" Id="R06049ac51bc44eeb" /><Relationship Type="http://schemas.openxmlformats.org/officeDocument/2006/relationships/slide" Target="/ppt/slides/slide3.xml" Id="R34d771c496a34024" /><Relationship Type="http://schemas.openxmlformats.org/officeDocument/2006/relationships/slide" Target="/ppt/slides/slide4.xml" Id="Rd0b947a38a5e4ec8" /><Relationship Type="http://schemas.openxmlformats.org/officeDocument/2006/relationships/slide" Target="/ppt/slides/slide5.xml" Id="Rc39bae92289d4bf3" /><Relationship Type="http://schemas.openxmlformats.org/officeDocument/2006/relationships/slide" Target="/ppt/slides/slide6.xml" Id="R57f616a3e561472e" /><Relationship Type="http://schemas.openxmlformats.org/officeDocument/2006/relationships/slide" Target="/ppt/slides/slide7.xml" Id="R042e5b548ffd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fdd811147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90e63b2c1485b" /><Relationship Type="http://schemas.openxmlformats.org/officeDocument/2006/relationships/theme" Target="/ppt/slideMasters/theme/theme1.xml" Id="Rfa839f7803564a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90e63b2c1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2d3acb93741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122e1e224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bf86584a641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5789ec23946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5ff5d334a44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c04dca10a44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06f437c084a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