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f91fbb15e6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b2e2db1674a79"/>
  </p:sldMasterIdLst>
  <p:sldIdLst>
    <p:sldId xmlns:r="http://schemas.openxmlformats.org/officeDocument/2006/relationships" id="256" r:id="R86fbee11ceb34253"/>
    <p:sldId xmlns:r="http://schemas.openxmlformats.org/officeDocument/2006/relationships" id="257" r:id="R21e04f2c92a44fe2"/>
    <p:sldId xmlns:r="http://schemas.openxmlformats.org/officeDocument/2006/relationships" id="258" r:id="R3ad2b59e99fa4d3d"/>
    <p:sldId xmlns:r="http://schemas.openxmlformats.org/officeDocument/2006/relationships" id="259" r:id="R9eddfaead39a489d"/>
    <p:sldId xmlns:r="http://schemas.openxmlformats.org/officeDocument/2006/relationships" id="260" r:id="R5e83e22d8c6e46df"/>
    <p:sldId xmlns:r="http://schemas.openxmlformats.org/officeDocument/2006/relationships" id="261" r:id="Ra2c554ba2ae6414b"/>
    <p:sldId xmlns:r="http://schemas.openxmlformats.org/officeDocument/2006/relationships" id="262" r:id="R977b8b55c357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b2e2db1674a79" /><Relationship Type="http://schemas.openxmlformats.org/officeDocument/2006/relationships/slide" Target="/ppt/slides/slide1.xml" Id="R86fbee11ceb34253" /><Relationship Type="http://schemas.openxmlformats.org/officeDocument/2006/relationships/slide" Target="/ppt/slides/slide2.xml" Id="R21e04f2c92a44fe2" /><Relationship Type="http://schemas.openxmlformats.org/officeDocument/2006/relationships/slide" Target="/ppt/slides/slide3.xml" Id="R3ad2b59e99fa4d3d" /><Relationship Type="http://schemas.openxmlformats.org/officeDocument/2006/relationships/slide" Target="/ppt/slides/slide4.xml" Id="R9eddfaead39a489d" /><Relationship Type="http://schemas.openxmlformats.org/officeDocument/2006/relationships/slide" Target="/ppt/slides/slide5.xml" Id="R5e83e22d8c6e46df" /><Relationship Type="http://schemas.openxmlformats.org/officeDocument/2006/relationships/slide" Target="/ppt/slides/slide6.xml" Id="Ra2c554ba2ae6414b" /><Relationship Type="http://schemas.openxmlformats.org/officeDocument/2006/relationships/slide" Target="/ppt/slides/slide7.xml" Id="R977b8b55c357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eb0e73db1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3d30cdb334fd4" /><Relationship Type="http://schemas.openxmlformats.org/officeDocument/2006/relationships/theme" Target="/ppt/slideMasters/theme/theme1.xml" Id="Rebf398f7151d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3d30cdb33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47830a2c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2a627ebc2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63cd9cf49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d34551f13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1797d5c8d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2ab6a68ed40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7e60461b6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