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5fc0a81ec24e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b18686ae6447f"/>
  </p:sldMasterIdLst>
  <p:sldIdLst>
    <p:sldId xmlns:r="http://schemas.openxmlformats.org/officeDocument/2006/relationships" id="256" r:id="Rafd29cb915bc48c7"/>
    <p:sldId xmlns:r="http://schemas.openxmlformats.org/officeDocument/2006/relationships" id="257" r:id="Rfa942b1efed74c07"/>
    <p:sldId xmlns:r="http://schemas.openxmlformats.org/officeDocument/2006/relationships" id="258" r:id="R04dc68390ccb49d1"/>
    <p:sldId xmlns:r="http://schemas.openxmlformats.org/officeDocument/2006/relationships" id="259" r:id="R94a7ad84c5b6439e"/>
    <p:sldId xmlns:r="http://schemas.openxmlformats.org/officeDocument/2006/relationships" id="260" r:id="R421c7c9855714e97"/>
    <p:sldId xmlns:r="http://schemas.openxmlformats.org/officeDocument/2006/relationships" id="261" r:id="R5efa7783bf444441"/>
    <p:sldId xmlns:r="http://schemas.openxmlformats.org/officeDocument/2006/relationships" id="262" r:id="Rd43d4bf581ee4c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b18686ae6447f" /><Relationship Type="http://schemas.openxmlformats.org/officeDocument/2006/relationships/slide" Target="/ppt/slides/slide1.xml" Id="Rafd29cb915bc48c7" /><Relationship Type="http://schemas.openxmlformats.org/officeDocument/2006/relationships/slide" Target="/ppt/slides/slide2.xml" Id="Rfa942b1efed74c07" /><Relationship Type="http://schemas.openxmlformats.org/officeDocument/2006/relationships/slide" Target="/ppt/slides/slide3.xml" Id="R04dc68390ccb49d1" /><Relationship Type="http://schemas.openxmlformats.org/officeDocument/2006/relationships/slide" Target="/ppt/slides/slide4.xml" Id="R94a7ad84c5b6439e" /><Relationship Type="http://schemas.openxmlformats.org/officeDocument/2006/relationships/slide" Target="/ppt/slides/slide5.xml" Id="R421c7c9855714e97" /><Relationship Type="http://schemas.openxmlformats.org/officeDocument/2006/relationships/slide" Target="/ppt/slides/slide6.xml" Id="R5efa7783bf444441" /><Relationship Type="http://schemas.openxmlformats.org/officeDocument/2006/relationships/slide" Target="/ppt/slides/slide7.xml" Id="Rd43d4bf581ee4c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372283e334d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779ea13014ee9" /><Relationship Type="http://schemas.openxmlformats.org/officeDocument/2006/relationships/theme" Target="/ppt/slideMasters/theme/theme1.xml" Id="R90b8533b102742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8779ea1301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cc60aacc647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9c2fdab184d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eadccd37d49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6460f1e5f46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43d5f4838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2cb9e614245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341dcaaac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STOUSLAND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ARKITEKTKONTOR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5 028 935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CARL GEORG A.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