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802f4ea30f4d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e0abd62ed4c26"/>
  </p:sldMasterIdLst>
  <p:sldIdLst>
    <p:sldId xmlns:r="http://schemas.openxmlformats.org/officeDocument/2006/relationships" id="256" r:id="Ra7f39d8cffb64063"/>
    <p:sldId xmlns:r="http://schemas.openxmlformats.org/officeDocument/2006/relationships" id="257" r:id="R9479976c240344db"/>
    <p:sldId xmlns:r="http://schemas.openxmlformats.org/officeDocument/2006/relationships" id="258" r:id="Re6f2627f15bd4b63"/>
    <p:sldId xmlns:r="http://schemas.openxmlformats.org/officeDocument/2006/relationships" id="259" r:id="R29fa1a5173644b74"/>
    <p:sldId xmlns:r="http://schemas.openxmlformats.org/officeDocument/2006/relationships" id="260" r:id="Rfca52542ef2148f2"/>
    <p:sldId xmlns:r="http://schemas.openxmlformats.org/officeDocument/2006/relationships" id="261" r:id="R43e21537899544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e0abd62ed4c26" /><Relationship Type="http://schemas.openxmlformats.org/officeDocument/2006/relationships/slide" Target="/ppt/slides/slide1.xml" Id="Ra7f39d8cffb64063" /><Relationship Type="http://schemas.openxmlformats.org/officeDocument/2006/relationships/slide" Target="/ppt/slides/slide2.xml" Id="R9479976c240344db" /><Relationship Type="http://schemas.openxmlformats.org/officeDocument/2006/relationships/slide" Target="/ppt/slides/slide3.xml" Id="Re6f2627f15bd4b63" /><Relationship Type="http://schemas.openxmlformats.org/officeDocument/2006/relationships/slide" Target="/ppt/slides/slide4.xml" Id="R29fa1a5173644b74" /><Relationship Type="http://schemas.openxmlformats.org/officeDocument/2006/relationships/slide" Target="/ppt/slides/slide5.xml" Id="Rfca52542ef2148f2" /><Relationship Type="http://schemas.openxmlformats.org/officeDocument/2006/relationships/slide" Target="/ppt/slides/slide6.xml" Id="R43e21537899544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3b2c4009e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850a97814726" /><Relationship Type="http://schemas.openxmlformats.org/officeDocument/2006/relationships/theme" Target="/ppt/slideMasters/theme/theme1.xml" Id="R91a0e315578743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0850a9781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655a0e5f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0edc24fed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82cd6f71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f4d597bc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d84fdb3ae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399877440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