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f8dfcaa77fc4f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c7fcaef4aea4ea1"/>
  </p:sldMasterIdLst>
  <p:sldIdLst>
    <p:sldId xmlns:r="http://schemas.openxmlformats.org/officeDocument/2006/relationships" id="256" r:id="Re293a9146ab04f9e"/>
    <p:sldId xmlns:r="http://schemas.openxmlformats.org/officeDocument/2006/relationships" id="257" r:id="R9120368a35c642f3"/>
    <p:sldId xmlns:r="http://schemas.openxmlformats.org/officeDocument/2006/relationships" id="258" r:id="R9b066a4fa4784d03"/>
    <p:sldId xmlns:r="http://schemas.openxmlformats.org/officeDocument/2006/relationships" id="259" r:id="R6c818d6d60c14b97"/>
    <p:sldId xmlns:r="http://schemas.openxmlformats.org/officeDocument/2006/relationships" id="260" r:id="Rf5e6ed706e384803"/>
    <p:sldId xmlns:r="http://schemas.openxmlformats.org/officeDocument/2006/relationships" id="261" r:id="Re065fd71919840d9"/>
    <p:sldId xmlns:r="http://schemas.openxmlformats.org/officeDocument/2006/relationships" id="262" r:id="R3b395a8b22c342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c7fcaef4aea4ea1" /><Relationship Type="http://schemas.openxmlformats.org/officeDocument/2006/relationships/slide" Target="/ppt/slides/slide1.xml" Id="Re293a9146ab04f9e" /><Relationship Type="http://schemas.openxmlformats.org/officeDocument/2006/relationships/slide" Target="/ppt/slides/slide2.xml" Id="R9120368a35c642f3" /><Relationship Type="http://schemas.openxmlformats.org/officeDocument/2006/relationships/slide" Target="/ppt/slides/slide3.xml" Id="R9b066a4fa4784d03" /><Relationship Type="http://schemas.openxmlformats.org/officeDocument/2006/relationships/slide" Target="/ppt/slides/slide4.xml" Id="R6c818d6d60c14b97" /><Relationship Type="http://schemas.openxmlformats.org/officeDocument/2006/relationships/slide" Target="/ppt/slides/slide5.xml" Id="Rf5e6ed706e384803" /><Relationship Type="http://schemas.openxmlformats.org/officeDocument/2006/relationships/slide" Target="/ppt/slides/slide6.xml" Id="Re065fd71919840d9" /><Relationship Type="http://schemas.openxmlformats.org/officeDocument/2006/relationships/slide" Target="/ppt/slides/slide7.xml" Id="R3b395a8b22c342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b4f5b2a50d74ec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41e191e3044796" /><Relationship Type="http://schemas.openxmlformats.org/officeDocument/2006/relationships/theme" Target="/ppt/slideMasters/theme/theme1.xml" Id="Rb583284162c545a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041e191e304479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741683cfea410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33e73e9dfd4fb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9291bde6644e8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17288610ff4ef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adb29d498a41d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8979db87064af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b974329084833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KLIMATEKNIKK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KLIMATEKNIKK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15 330 276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202 352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85 670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2 243 721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7 235 567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MONSSEN INVEST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ÅLØYA INVEST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HAUGEN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KJØNDAL INVEST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Schweigårds vei 30B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5063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55 36 24 60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970 982 221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KLIMATEKNIKK AS</a:t>
            </a:r>
          </a:p>
        </p:txBody>
      </p:sp>
    </p:spTree>
  </p:cSld>
  <p:clrMapOvr>
    <a:masterClrMapping xmlns:a="http://schemas.openxmlformats.org/drawingml/2006/main"/>
  </p:clrMapOvr>
</p:sld>
</file>