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6ca3774cd4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0bf089e3bd4534"/>
  </p:sldMasterIdLst>
  <p:sldIdLst>
    <p:sldId xmlns:r="http://schemas.openxmlformats.org/officeDocument/2006/relationships" id="256" r:id="Rc7d15ad1a7534cc0"/>
    <p:sldId xmlns:r="http://schemas.openxmlformats.org/officeDocument/2006/relationships" id="257" r:id="R30d9393b44fd4402"/>
    <p:sldId xmlns:r="http://schemas.openxmlformats.org/officeDocument/2006/relationships" id="258" r:id="Rc3c47236919e4604"/>
    <p:sldId xmlns:r="http://schemas.openxmlformats.org/officeDocument/2006/relationships" id="259" r:id="R7e45049b90d74a84"/>
    <p:sldId xmlns:r="http://schemas.openxmlformats.org/officeDocument/2006/relationships" id="260" r:id="Ra0526a5612d7442e"/>
    <p:sldId xmlns:r="http://schemas.openxmlformats.org/officeDocument/2006/relationships" id="261" r:id="R917bd57cfbd84397"/>
    <p:sldId xmlns:r="http://schemas.openxmlformats.org/officeDocument/2006/relationships" id="262" r:id="Ra706c956fb2d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bf089e3bd4534" /><Relationship Type="http://schemas.openxmlformats.org/officeDocument/2006/relationships/slide" Target="/ppt/slides/slide1.xml" Id="Rc7d15ad1a7534cc0" /><Relationship Type="http://schemas.openxmlformats.org/officeDocument/2006/relationships/slide" Target="/ppt/slides/slide2.xml" Id="R30d9393b44fd4402" /><Relationship Type="http://schemas.openxmlformats.org/officeDocument/2006/relationships/slide" Target="/ppt/slides/slide3.xml" Id="Rc3c47236919e4604" /><Relationship Type="http://schemas.openxmlformats.org/officeDocument/2006/relationships/slide" Target="/ppt/slides/slide4.xml" Id="R7e45049b90d74a84" /><Relationship Type="http://schemas.openxmlformats.org/officeDocument/2006/relationships/slide" Target="/ppt/slides/slide5.xml" Id="Ra0526a5612d7442e" /><Relationship Type="http://schemas.openxmlformats.org/officeDocument/2006/relationships/slide" Target="/ppt/slides/slide6.xml" Id="R917bd57cfbd84397" /><Relationship Type="http://schemas.openxmlformats.org/officeDocument/2006/relationships/slide" Target="/ppt/slides/slide7.xml" Id="Ra706c956fb2d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ad2ede255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ae3bc34e1450d" /><Relationship Type="http://schemas.openxmlformats.org/officeDocument/2006/relationships/theme" Target="/ppt/slideMasters/theme/theme1.xml" Id="Re5a969ce79f1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fae3bc34e145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c4cd6028f4e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2873a62f040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f007d5181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3ba8791c042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a98607fd44e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fadae2c514a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f026cbeba45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