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4f544547e5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85c093ecf4772"/>
  </p:sldMasterIdLst>
  <p:sldIdLst>
    <p:sldId xmlns:r="http://schemas.openxmlformats.org/officeDocument/2006/relationships" id="256" r:id="Rfeb14e9543894ede"/>
    <p:sldId xmlns:r="http://schemas.openxmlformats.org/officeDocument/2006/relationships" id="257" r:id="R877a538b8e844d54"/>
    <p:sldId xmlns:r="http://schemas.openxmlformats.org/officeDocument/2006/relationships" id="258" r:id="R9f4b8826f30b4030"/>
    <p:sldId xmlns:r="http://schemas.openxmlformats.org/officeDocument/2006/relationships" id="259" r:id="Ra035a308b8c64b00"/>
    <p:sldId xmlns:r="http://schemas.openxmlformats.org/officeDocument/2006/relationships" id="260" r:id="Rebb4663eb9034fc7"/>
    <p:sldId xmlns:r="http://schemas.openxmlformats.org/officeDocument/2006/relationships" id="261" r:id="Rc61d6d56aed14dc1"/>
    <p:sldId xmlns:r="http://schemas.openxmlformats.org/officeDocument/2006/relationships" id="262" r:id="R95fc3e92c5b04a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85c093ecf4772" /><Relationship Type="http://schemas.openxmlformats.org/officeDocument/2006/relationships/slide" Target="/ppt/slides/slide1.xml" Id="Rfeb14e9543894ede" /><Relationship Type="http://schemas.openxmlformats.org/officeDocument/2006/relationships/slide" Target="/ppt/slides/slide2.xml" Id="R877a538b8e844d54" /><Relationship Type="http://schemas.openxmlformats.org/officeDocument/2006/relationships/slide" Target="/ppt/slides/slide3.xml" Id="R9f4b8826f30b4030" /><Relationship Type="http://schemas.openxmlformats.org/officeDocument/2006/relationships/slide" Target="/ppt/slides/slide4.xml" Id="Ra035a308b8c64b00" /><Relationship Type="http://schemas.openxmlformats.org/officeDocument/2006/relationships/slide" Target="/ppt/slides/slide5.xml" Id="Rebb4663eb9034fc7" /><Relationship Type="http://schemas.openxmlformats.org/officeDocument/2006/relationships/slide" Target="/ppt/slides/slide6.xml" Id="Rc61d6d56aed14dc1" /><Relationship Type="http://schemas.openxmlformats.org/officeDocument/2006/relationships/slide" Target="/ppt/slides/slide7.xml" Id="R95fc3e92c5b04a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56c538126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8c35465d64610" /><Relationship Type="http://schemas.openxmlformats.org/officeDocument/2006/relationships/theme" Target="/ppt/slideMasters/theme/theme1.xml" Id="Rb3284ed15d4c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8c35465d6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87869fbdf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d964631cf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c554d88d2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929f329c5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ffb77cd242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7a3b43cfe47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a13bef6cf4d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SPORT OG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SPORT OG FRITID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12 103 101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4 594 018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IVAR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07 40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970 984 380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