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dfe8414f8b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edae674c104b08"/>
  </p:sldMasterIdLst>
  <p:sldIdLst>
    <p:sldId xmlns:r="http://schemas.openxmlformats.org/officeDocument/2006/relationships" id="256" r:id="R2b73f7bc02bc49cc"/>
    <p:sldId xmlns:r="http://schemas.openxmlformats.org/officeDocument/2006/relationships" id="257" r:id="R9d6611b5cd9243fc"/>
    <p:sldId xmlns:r="http://schemas.openxmlformats.org/officeDocument/2006/relationships" id="258" r:id="R80469feb27ee4cb2"/>
    <p:sldId xmlns:r="http://schemas.openxmlformats.org/officeDocument/2006/relationships" id="259" r:id="R1fef6b43194749c2"/>
    <p:sldId xmlns:r="http://schemas.openxmlformats.org/officeDocument/2006/relationships" id="260" r:id="Rd633edad26284f42"/>
    <p:sldId xmlns:r="http://schemas.openxmlformats.org/officeDocument/2006/relationships" id="261" r:id="R62556bd7a7f547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dae674c104b08" /><Relationship Type="http://schemas.openxmlformats.org/officeDocument/2006/relationships/slide" Target="/ppt/slides/slide1.xml" Id="R2b73f7bc02bc49cc" /><Relationship Type="http://schemas.openxmlformats.org/officeDocument/2006/relationships/slide" Target="/ppt/slides/slide2.xml" Id="R9d6611b5cd9243fc" /><Relationship Type="http://schemas.openxmlformats.org/officeDocument/2006/relationships/slide" Target="/ppt/slides/slide3.xml" Id="R80469feb27ee4cb2" /><Relationship Type="http://schemas.openxmlformats.org/officeDocument/2006/relationships/slide" Target="/ppt/slides/slide4.xml" Id="R1fef6b43194749c2" /><Relationship Type="http://schemas.openxmlformats.org/officeDocument/2006/relationships/slide" Target="/ppt/slides/slide5.xml" Id="Rd633edad26284f42" /><Relationship Type="http://schemas.openxmlformats.org/officeDocument/2006/relationships/slide" Target="/ppt/slides/slide6.xml" Id="R62556bd7a7f547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54f0f1a2d4d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0692159844e6c" /><Relationship Type="http://schemas.openxmlformats.org/officeDocument/2006/relationships/theme" Target="/ppt/slideMasters/theme/theme1.xml" Id="Ra0b0fa13e860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b0692159844e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fd67e14d74d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dd72cd6c447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7c0b2090d4d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78584246f44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26f8f131d44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b0cfe651545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MERÅKER NÆRINGSBYGG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MERÅKER NÆRINGSBYGG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2 054 921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343 504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2 917 738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7 523 479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Krokeidevegen 391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812323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970 990 860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