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054d36527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0435d3993c42df"/>
  </p:sldMasterIdLst>
  <p:sldIdLst>
    <p:sldId xmlns:r="http://schemas.openxmlformats.org/officeDocument/2006/relationships" id="256" r:id="Rd82a0f37f5c943a8"/>
    <p:sldId xmlns:r="http://schemas.openxmlformats.org/officeDocument/2006/relationships" id="257" r:id="Rfbae454481ab45ac"/>
    <p:sldId xmlns:r="http://schemas.openxmlformats.org/officeDocument/2006/relationships" id="258" r:id="Rc0701b3d74594b8f"/>
    <p:sldId xmlns:r="http://schemas.openxmlformats.org/officeDocument/2006/relationships" id="259" r:id="R681b5b5ec73c4823"/>
    <p:sldId xmlns:r="http://schemas.openxmlformats.org/officeDocument/2006/relationships" id="260" r:id="R2c8c154d1d744680"/>
    <p:sldId xmlns:r="http://schemas.openxmlformats.org/officeDocument/2006/relationships" id="261" r:id="Ra8d91e61630f4ef9"/>
    <p:sldId xmlns:r="http://schemas.openxmlformats.org/officeDocument/2006/relationships" id="262" r:id="R8b6e9d1d8cda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435d3993c42df" /><Relationship Type="http://schemas.openxmlformats.org/officeDocument/2006/relationships/slide" Target="/ppt/slides/slide1.xml" Id="Rd82a0f37f5c943a8" /><Relationship Type="http://schemas.openxmlformats.org/officeDocument/2006/relationships/slide" Target="/ppt/slides/slide2.xml" Id="Rfbae454481ab45ac" /><Relationship Type="http://schemas.openxmlformats.org/officeDocument/2006/relationships/slide" Target="/ppt/slides/slide3.xml" Id="Rc0701b3d74594b8f" /><Relationship Type="http://schemas.openxmlformats.org/officeDocument/2006/relationships/slide" Target="/ppt/slides/slide4.xml" Id="R681b5b5ec73c4823" /><Relationship Type="http://schemas.openxmlformats.org/officeDocument/2006/relationships/slide" Target="/ppt/slides/slide5.xml" Id="R2c8c154d1d744680" /><Relationship Type="http://schemas.openxmlformats.org/officeDocument/2006/relationships/slide" Target="/ppt/slides/slide6.xml" Id="Ra8d91e61630f4ef9" /><Relationship Type="http://schemas.openxmlformats.org/officeDocument/2006/relationships/slide" Target="/ppt/slides/slide7.xml" Id="R8b6e9d1d8cda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2eb11f304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7a69acaca4805" /><Relationship Type="http://schemas.openxmlformats.org/officeDocument/2006/relationships/theme" Target="/ppt/slideMasters/theme/theme1.xml" Id="Rb6c0cf8c7793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7a69acaca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35903c2894b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a5c0945a440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713ffe4d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ed9485638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0086c6072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7afcfea894b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2aabac8dc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