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7d0524be714b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ee96d8d32a4a29"/>
  </p:sldMasterIdLst>
  <p:sldIdLst>
    <p:sldId xmlns:r="http://schemas.openxmlformats.org/officeDocument/2006/relationships" id="256" r:id="Re918b68323f340a2"/>
    <p:sldId xmlns:r="http://schemas.openxmlformats.org/officeDocument/2006/relationships" id="257" r:id="Rc9a82f08de8b41cc"/>
    <p:sldId xmlns:r="http://schemas.openxmlformats.org/officeDocument/2006/relationships" id="258" r:id="Rce125be8e071469e"/>
    <p:sldId xmlns:r="http://schemas.openxmlformats.org/officeDocument/2006/relationships" id="259" r:id="R00b362167cf0413a"/>
    <p:sldId xmlns:r="http://schemas.openxmlformats.org/officeDocument/2006/relationships" id="260" r:id="R322c946bdf894f91"/>
    <p:sldId xmlns:r="http://schemas.openxmlformats.org/officeDocument/2006/relationships" id="261" r:id="Rcb0acd2ffa034559"/>
    <p:sldId xmlns:r="http://schemas.openxmlformats.org/officeDocument/2006/relationships" id="262" r:id="Rd4fa29f669e645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e96d8d32a4a29" /><Relationship Type="http://schemas.openxmlformats.org/officeDocument/2006/relationships/slide" Target="/ppt/slides/slide1.xml" Id="Re918b68323f340a2" /><Relationship Type="http://schemas.openxmlformats.org/officeDocument/2006/relationships/slide" Target="/ppt/slides/slide2.xml" Id="Rc9a82f08de8b41cc" /><Relationship Type="http://schemas.openxmlformats.org/officeDocument/2006/relationships/slide" Target="/ppt/slides/slide3.xml" Id="Rce125be8e071469e" /><Relationship Type="http://schemas.openxmlformats.org/officeDocument/2006/relationships/slide" Target="/ppt/slides/slide4.xml" Id="R00b362167cf0413a" /><Relationship Type="http://schemas.openxmlformats.org/officeDocument/2006/relationships/slide" Target="/ppt/slides/slide5.xml" Id="R322c946bdf894f91" /><Relationship Type="http://schemas.openxmlformats.org/officeDocument/2006/relationships/slide" Target="/ppt/slides/slide6.xml" Id="Rcb0acd2ffa034559" /><Relationship Type="http://schemas.openxmlformats.org/officeDocument/2006/relationships/slide" Target="/ppt/slides/slide7.xml" Id="Rd4fa29f669e645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48194982d4a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51ca992214df1" /><Relationship Type="http://schemas.openxmlformats.org/officeDocument/2006/relationships/theme" Target="/ppt/slideMasters/theme/theme1.xml" Id="R75b83af74d33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451ca992214d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a6b7ca7f142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f47722ad542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41bb0ca67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7aa4d525a4a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7dd46d5d442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50dfff1b040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3a095a68b45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ELEKTRISK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59 106 110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5 665 392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18 924 870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33 267 363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D9, Myrens verksted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vs@elektrisk.no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970 994 149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