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ffbf84cc1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ef04bc3c15469f"/>
  </p:sldMasterIdLst>
  <p:sldIdLst>
    <p:sldId xmlns:r="http://schemas.openxmlformats.org/officeDocument/2006/relationships" id="256" r:id="R6ea267c3707f411d"/>
    <p:sldId xmlns:r="http://schemas.openxmlformats.org/officeDocument/2006/relationships" id="257" r:id="R761912fde5fd48b1"/>
    <p:sldId xmlns:r="http://schemas.openxmlformats.org/officeDocument/2006/relationships" id="258" r:id="R2c72d8dd82df4b2e"/>
    <p:sldId xmlns:r="http://schemas.openxmlformats.org/officeDocument/2006/relationships" id="259" r:id="R7904fdc491a54ee5"/>
    <p:sldId xmlns:r="http://schemas.openxmlformats.org/officeDocument/2006/relationships" id="260" r:id="R1fa842075a764766"/>
    <p:sldId xmlns:r="http://schemas.openxmlformats.org/officeDocument/2006/relationships" id="261" r:id="R0b9358c2b827478a"/>
    <p:sldId xmlns:r="http://schemas.openxmlformats.org/officeDocument/2006/relationships" id="262" r:id="Red1b833d3474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f04bc3c15469f" /><Relationship Type="http://schemas.openxmlformats.org/officeDocument/2006/relationships/slide" Target="/ppt/slides/slide1.xml" Id="R6ea267c3707f411d" /><Relationship Type="http://schemas.openxmlformats.org/officeDocument/2006/relationships/slide" Target="/ppt/slides/slide2.xml" Id="R761912fde5fd48b1" /><Relationship Type="http://schemas.openxmlformats.org/officeDocument/2006/relationships/slide" Target="/ppt/slides/slide3.xml" Id="R2c72d8dd82df4b2e" /><Relationship Type="http://schemas.openxmlformats.org/officeDocument/2006/relationships/slide" Target="/ppt/slides/slide4.xml" Id="R7904fdc491a54ee5" /><Relationship Type="http://schemas.openxmlformats.org/officeDocument/2006/relationships/slide" Target="/ppt/slides/slide5.xml" Id="R1fa842075a764766" /><Relationship Type="http://schemas.openxmlformats.org/officeDocument/2006/relationships/slide" Target="/ppt/slides/slide6.xml" Id="R0b9358c2b827478a" /><Relationship Type="http://schemas.openxmlformats.org/officeDocument/2006/relationships/slide" Target="/ppt/slides/slide7.xml" Id="Red1b833d3474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09ff391c6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a49075a52478b" /><Relationship Type="http://schemas.openxmlformats.org/officeDocument/2006/relationships/theme" Target="/ppt/slideMasters/theme/theme1.xml" Id="R2d844a80bf4b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a49075a52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0e711cee6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08256a542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565e97ff4f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e4dce5be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83d24b079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50fb0a7f245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12355abe0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