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35ef39cd65477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70ad0a018a34412"/>
  </p:sldMasterIdLst>
  <p:sldIdLst>
    <p:sldId xmlns:r="http://schemas.openxmlformats.org/officeDocument/2006/relationships" id="256" r:id="Rbf2a4cda715b4f2c"/>
    <p:sldId xmlns:r="http://schemas.openxmlformats.org/officeDocument/2006/relationships" id="257" r:id="R96371102409c4757"/>
    <p:sldId xmlns:r="http://schemas.openxmlformats.org/officeDocument/2006/relationships" id="258" r:id="R7a4386a66ae64f31"/>
    <p:sldId xmlns:r="http://schemas.openxmlformats.org/officeDocument/2006/relationships" id="259" r:id="R7c1a77947f8a4887"/>
    <p:sldId xmlns:r="http://schemas.openxmlformats.org/officeDocument/2006/relationships" id="260" r:id="R318016de4a884684"/>
    <p:sldId xmlns:r="http://schemas.openxmlformats.org/officeDocument/2006/relationships" id="261" r:id="Rc249f9d4c30e442a"/>
    <p:sldId xmlns:r="http://schemas.openxmlformats.org/officeDocument/2006/relationships" id="262" r:id="R94987c18640a465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70ad0a018a34412" /><Relationship Type="http://schemas.openxmlformats.org/officeDocument/2006/relationships/slide" Target="/ppt/slides/slide1.xml" Id="Rbf2a4cda715b4f2c" /><Relationship Type="http://schemas.openxmlformats.org/officeDocument/2006/relationships/slide" Target="/ppt/slides/slide2.xml" Id="R96371102409c4757" /><Relationship Type="http://schemas.openxmlformats.org/officeDocument/2006/relationships/slide" Target="/ppt/slides/slide3.xml" Id="R7a4386a66ae64f31" /><Relationship Type="http://schemas.openxmlformats.org/officeDocument/2006/relationships/slide" Target="/ppt/slides/slide4.xml" Id="R7c1a77947f8a4887" /><Relationship Type="http://schemas.openxmlformats.org/officeDocument/2006/relationships/slide" Target="/ppt/slides/slide5.xml" Id="R318016de4a884684" /><Relationship Type="http://schemas.openxmlformats.org/officeDocument/2006/relationships/slide" Target="/ppt/slides/slide6.xml" Id="Rc249f9d4c30e442a" /><Relationship Type="http://schemas.openxmlformats.org/officeDocument/2006/relationships/slide" Target="/ppt/slides/slide7.xml" Id="R94987c18640a465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9ef5b070f7428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772b94e2f4b91" /><Relationship Type="http://schemas.openxmlformats.org/officeDocument/2006/relationships/theme" Target="/ppt/slideMasters/theme/theme1.xml" Id="Rabef78cd602143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a772b94e2f4b9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a1a9aeea2946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3351b4f0944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d6b07ccfb4be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12e9be391140e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d86d8302cb482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8ba3b800b149b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a87a29ffe34d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KOKAAS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HOLDING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−18 993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8 000 334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13 592 308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BJARNE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KOKAAS MAY BENTE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Jøssangvegen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90 40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may.bente@kokaas.no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www.kokaas.no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KOKAAS HOLDING AS</a:t>
            </a:r>
          </a:p>
        </p:txBody>
      </p:sp>
    </p:spTree>
  </p:cSld>
  <p:clrMapOvr>
    <a:masterClrMapping xmlns:a="http://schemas.openxmlformats.org/drawingml/2006/main"/>
  </p:clrMapOvr>
</p:sld>
</file>