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427228eb8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0ea55f7834ca4"/>
  </p:sldMasterIdLst>
  <p:sldIdLst>
    <p:sldId xmlns:r="http://schemas.openxmlformats.org/officeDocument/2006/relationships" id="256" r:id="R3a29ad6d3cba4334"/>
    <p:sldId xmlns:r="http://schemas.openxmlformats.org/officeDocument/2006/relationships" id="257" r:id="Ra8f440b922014cc4"/>
    <p:sldId xmlns:r="http://schemas.openxmlformats.org/officeDocument/2006/relationships" id="258" r:id="Rf7864ee0e30344c1"/>
    <p:sldId xmlns:r="http://schemas.openxmlformats.org/officeDocument/2006/relationships" id="259" r:id="Rfe5bc61002c14465"/>
    <p:sldId xmlns:r="http://schemas.openxmlformats.org/officeDocument/2006/relationships" id="260" r:id="R3c5b56094cf343fc"/>
    <p:sldId xmlns:r="http://schemas.openxmlformats.org/officeDocument/2006/relationships" id="261" r:id="Rf59238eb18574152"/>
    <p:sldId xmlns:r="http://schemas.openxmlformats.org/officeDocument/2006/relationships" id="262" r:id="Rb3757e1437fc47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0ea55f7834ca4" /><Relationship Type="http://schemas.openxmlformats.org/officeDocument/2006/relationships/slide" Target="/ppt/slides/slide1.xml" Id="R3a29ad6d3cba4334" /><Relationship Type="http://schemas.openxmlformats.org/officeDocument/2006/relationships/slide" Target="/ppt/slides/slide2.xml" Id="Ra8f440b922014cc4" /><Relationship Type="http://schemas.openxmlformats.org/officeDocument/2006/relationships/slide" Target="/ppt/slides/slide3.xml" Id="Rf7864ee0e30344c1" /><Relationship Type="http://schemas.openxmlformats.org/officeDocument/2006/relationships/slide" Target="/ppt/slides/slide4.xml" Id="Rfe5bc61002c14465" /><Relationship Type="http://schemas.openxmlformats.org/officeDocument/2006/relationships/slide" Target="/ppt/slides/slide5.xml" Id="R3c5b56094cf343fc" /><Relationship Type="http://schemas.openxmlformats.org/officeDocument/2006/relationships/slide" Target="/ppt/slides/slide6.xml" Id="Rf59238eb18574152" /><Relationship Type="http://schemas.openxmlformats.org/officeDocument/2006/relationships/slide" Target="/ppt/slides/slide7.xml" Id="Rb3757e1437fc47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3a91b0bc8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03cf63f1d42c5" /><Relationship Type="http://schemas.openxmlformats.org/officeDocument/2006/relationships/theme" Target="/ppt/slideMasters/theme/theme1.xml" Id="R8919db2c18cc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903cf63f1d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65007d381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5193de0f5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2a71a0fac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2ac5e90bc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0e1f3dfa649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a8181484245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e45f13ce742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416 657 564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83 515 271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187 161 447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