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5c72802ea743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7c97d8aa3543c0"/>
  </p:sldMasterIdLst>
  <p:sldIdLst>
    <p:sldId xmlns:r="http://schemas.openxmlformats.org/officeDocument/2006/relationships" id="256" r:id="R47c53b1132b6424b"/>
    <p:sldId xmlns:r="http://schemas.openxmlformats.org/officeDocument/2006/relationships" id="257" r:id="R8d003916e0d04141"/>
    <p:sldId xmlns:r="http://schemas.openxmlformats.org/officeDocument/2006/relationships" id="258" r:id="Rc4ad865ca30542e3"/>
    <p:sldId xmlns:r="http://schemas.openxmlformats.org/officeDocument/2006/relationships" id="259" r:id="R73ceb82c7d9847f9"/>
    <p:sldId xmlns:r="http://schemas.openxmlformats.org/officeDocument/2006/relationships" id="260" r:id="R56f1f46639394f58"/>
    <p:sldId xmlns:r="http://schemas.openxmlformats.org/officeDocument/2006/relationships" id="261" r:id="R6a2e612cfb7b49b2"/>
    <p:sldId xmlns:r="http://schemas.openxmlformats.org/officeDocument/2006/relationships" id="262" r:id="R9d2d00448a9345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c97d8aa3543c0" /><Relationship Type="http://schemas.openxmlformats.org/officeDocument/2006/relationships/slide" Target="/ppt/slides/slide1.xml" Id="R47c53b1132b6424b" /><Relationship Type="http://schemas.openxmlformats.org/officeDocument/2006/relationships/slide" Target="/ppt/slides/slide2.xml" Id="R8d003916e0d04141" /><Relationship Type="http://schemas.openxmlformats.org/officeDocument/2006/relationships/slide" Target="/ppt/slides/slide3.xml" Id="Rc4ad865ca30542e3" /><Relationship Type="http://schemas.openxmlformats.org/officeDocument/2006/relationships/slide" Target="/ppt/slides/slide4.xml" Id="R73ceb82c7d9847f9" /><Relationship Type="http://schemas.openxmlformats.org/officeDocument/2006/relationships/slide" Target="/ppt/slides/slide5.xml" Id="R56f1f46639394f58" /><Relationship Type="http://schemas.openxmlformats.org/officeDocument/2006/relationships/slide" Target="/ppt/slides/slide6.xml" Id="R6a2e612cfb7b49b2" /><Relationship Type="http://schemas.openxmlformats.org/officeDocument/2006/relationships/slide" Target="/ppt/slides/slide7.xml" Id="R9d2d00448a9345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b890efebd40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b448a59ee4176" /><Relationship Type="http://schemas.openxmlformats.org/officeDocument/2006/relationships/theme" Target="/ppt/slideMasters/theme/theme1.xml" Id="R5a4205330f6545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b448a59ee41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1572bdc2b45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7a640608d44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c6f58d89044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7ab13473844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afe58f3044b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9185916f047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79b98c0b943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