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53f87128d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ebca540d94819"/>
  </p:sldMasterIdLst>
  <p:sldIdLst>
    <p:sldId xmlns:r="http://schemas.openxmlformats.org/officeDocument/2006/relationships" id="256" r:id="R1daae7b48462404b"/>
    <p:sldId xmlns:r="http://schemas.openxmlformats.org/officeDocument/2006/relationships" id="257" r:id="R6b04570c403d4b91"/>
    <p:sldId xmlns:r="http://schemas.openxmlformats.org/officeDocument/2006/relationships" id="258" r:id="R92521c98f8b14567"/>
    <p:sldId xmlns:r="http://schemas.openxmlformats.org/officeDocument/2006/relationships" id="259" r:id="R7d00e40d9f9b404e"/>
    <p:sldId xmlns:r="http://schemas.openxmlformats.org/officeDocument/2006/relationships" id="260" r:id="R01f7e0f9b9bf4e30"/>
    <p:sldId xmlns:r="http://schemas.openxmlformats.org/officeDocument/2006/relationships" id="261" r:id="R3c4050ed916d4c46"/>
    <p:sldId xmlns:r="http://schemas.openxmlformats.org/officeDocument/2006/relationships" id="262" r:id="R1fd5a40e7dfc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ebca540d94819" /><Relationship Type="http://schemas.openxmlformats.org/officeDocument/2006/relationships/slide" Target="/ppt/slides/slide1.xml" Id="R1daae7b48462404b" /><Relationship Type="http://schemas.openxmlformats.org/officeDocument/2006/relationships/slide" Target="/ppt/slides/slide2.xml" Id="R6b04570c403d4b91" /><Relationship Type="http://schemas.openxmlformats.org/officeDocument/2006/relationships/slide" Target="/ppt/slides/slide3.xml" Id="R92521c98f8b14567" /><Relationship Type="http://schemas.openxmlformats.org/officeDocument/2006/relationships/slide" Target="/ppt/slides/slide4.xml" Id="R7d00e40d9f9b404e" /><Relationship Type="http://schemas.openxmlformats.org/officeDocument/2006/relationships/slide" Target="/ppt/slides/slide5.xml" Id="R01f7e0f9b9bf4e30" /><Relationship Type="http://schemas.openxmlformats.org/officeDocument/2006/relationships/slide" Target="/ppt/slides/slide6.xml" Id="R3c4050ed916d4c46" /><Relationship Type="http://schemas.openxmlformats.org/officeDocument/2006/relationships/slide" Target="/ppt/slides/slide7.xml" Id="R1fd5a40e7dfc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7ca634965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2906b7d984b98" /><Relationship Type="http://schemas.openxmlformats.org/officeDocument/2006/relationships/theme" Target="/ppt/slideMasters/theme/theme1.xml" Id="Rd52f5c4d7ea9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2906b7d98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facebd3aa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1f032700c4f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b401def0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5fb4c59bf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0141a3843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f2f66986c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ce7c72c03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