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4ad62f2b4441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8ccd44c8a45f6"/>
  </p:sldMasterIdLst>
  <p:sldIdLst>
    <p:sldId xmlns:r="http://schemas.openxmlformats.org/officeDocument/2006/relationships" id="256" r:id="R8f31dee060a047f7"/>
    <p:sldId xmlns:r="http://schemas.openxmlformats.org/officeDocument/2006/relationships" id="257" r:id="Rc97a9644e7ec4c60"/>
    <p:sldId xmlns:r="http://schemas.openxmlformats.org/officeDocument/2006/relationships" id="258" r:id="Rf915658d39ae46ae"/>
    <p:sldId xmlns:r="http://schemas.openxmlformats.org/officeDocument/2006/relationships" id="259" r:id="Re2823e131abd4c1a"/>
    <p:sldId xmlns:r="http://schemas.openxmlformats.org/officeDocument/2006/relationships" id="260" r:id="R8f1159b6ca00480f"/>
    <p:sldId xmlns:r="http://schemas.openxmlformats.org/officeDocument/2006/relationships" id="261" r:id="Refb17864421c40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8ccd44c8a45f6" /><Relationship Type="http://schemas.openxmlformats.org/officeDocument/2006/relationships/slide" Target="/ppt/slides/slide1.xml" Id="R8f31dee060a047f7" /><Relationship Type="http://schemas.openxmlformats.org/officeDocument/2006/relationships/slide" Target="/ppt/slides/slide2.xml" Id="Rc97a9644e7ec4c60" /><Relationship Type="http://schemas.openxmlformats.org/officeDocument/2006/relationships/slide" Target="/ppt/slides/slide3.xml" Id="Rf915658d39ae46ae" /><Relationship Type="http://schemas.openxmlformats.org/officeDocument/2006/relationships/slide" Target="/ppt/slides/slide4.xml" Id="Re2823e131abd4c1a" /><Relationship Type="http://schemas.openxmlformats.org/officeDocument/2006/relationships/slide" Target="/ppt/slides/slide5.xml" Id="R8f1159b6ca00480f" /><Relationship Type="http://schemas.openxmlformats.org/officeDocument/2006/relationships/slide" Target="/ppt/slides/slide6.xml" Id="Refb17864421c40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caf464c4e341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16673b8124960" /><Relationship Type="http://schemas.openxmlformats.org/officeDocument/2006/relationships/theme" Target="/ppt/slideMasters/theme/theme1.xml" Id="R7773a1eae04e46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616673b81249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06dd29ee946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637db16df42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69b22e81849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f5558f88845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be6bc4d554e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545bfc68640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FITJAR KRAFTLAG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KRAFTLAG SA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41 912 902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2 749 779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20 671 286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411 193 531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427 888 970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Sandvikvågvegen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45 76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post@fitjar-kraftlag.no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www.fitjar-kraftlag.no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