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c29836b35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3bf66724549f4"/>
  </p:sldMasterIdLst>
  <p:sldIdLst>
    <p:sldId xmlns:r="http://schemas.openxmlformats.org/officeDocument/2006/relationships" id="256" r:id="R5eacf0323de147c1"/>
    <p:sldId xmlns:r="http://schemas.openxmlformats.org/officeDocument/2006/relationships" id="257" r:id="R5458c849306b4fbf"/>
    <p:sldId xmlns:r="http://schemas.openxmlformats.org/officeDocument/2006/relationships" id="258" r:id="R7b880a23aaee43bd"/>
    <p:sldId xmlns:r="http://schemas.openxmlformats.org/officeDocument/2006/relationships" id="259" r:id="R159e34caa86a4d23"/>
    <p:sldId xmlns:r="http://schemas.openxmlformats.org/officeDocument/2006/relationships" id="260" r:id="Rd5df7511e8194af7"/>
    <p:sldId xmlns:r="http://schemas.openxmlformats.org/officeDocument/2006/relationships" id="261" r:id="R3dc82162b341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3bf66724549f4" /><Relationship Type="http://schemas.openxmlformats.org/officeDocument/2006/relationships/slide" Target="/ppt/slides/slide1.xml" Id="R5eacf0323de147c1" /><Relationship Type="http://schemas.openxmlformats.org/officeDocument/2006/relationships/slide" Target="/ppt/slides/slide2.xml" Id="R5458c849306b4fbf" /><Relationship Type="http://schemas.openxmlformats.org/officeDocument/2006/relationships/slide" Target="/ppt/slides/slide3.xml" Id="R7b880a23aaee43bd" /><Relationship Type="http://schemas.openxmlformats.org/officeDocument/2006/relationships/slide" Target="/ppt/slides/slide4.xml" Id="R159e34caa86a4d23" /><Relationship Type="http://schemas.openxmlformats.org/officeDocument/2006/relationships/slide" Target="/ppt/slides/slide5.xml" Id="Rd5df7511e8194af7" /><Relationship Type="http://schemas.openxmlformats.org/officeDocument/2006/relationships/slide" Target="/ppt/slides/slide6.xml" Id="R3dc82162b341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4608e8d18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92da764d84aa5" /><Relationship Type="http://schemas.openxmlformats.org/officeDocument/2006/relationships/theme" Target="/ppt/slideMasters/theme/theme1.xml" Id="R412d74c587c6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92da764d8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9273383af4f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511040df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9e523fc50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47d024c4c4d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901ffca6d42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e23c3ecde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