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d24454f39f43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4494825f424925"/>
  </p:sldMasterIdLst>
  <p:sldIdLst>
    <p:sldId xmlns:r="http://schemas.openxmlformats.org/officeDocument/2006/relationships" id="256" r:id="R218b2446bf7a40f4"/>
    <p:sldId xmlns:r="http://schemas.openxmlformats.org/officeDocument/2006/relationships" id="257" r:id="Rff1d95a921ba4ad2"/>
    <p:sldId xmlns:r="http://schemas.openxmlformats.org/officeDocument/2006/relationships" id="258" r:id="R726159b66f464455"/>
    <p:sldId xmlns:r="http://schemas.openxmlformats.org/officeDocument/2006/relationships" id="259" r:id="R80975a3a63564c91"/>
    <p:sldId xmlns:r="http://schemas.openxmlformats.org/officeDocument/2006/relationships" id="260" r:id="R242f754a78b64fda"/>
    <p:sldId xmlns:r="http://schemas.openxmlformats.org/officeDocument/2006/relationships" id="261" r:id="R2c4a3e9adc5d4a5d"/>
    <p:sldId xmlns:r="http://schemas.openxmlformats.org/officeDocument/2006/relationships" id="262" r:id="R4f506133ba6949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4494825f424925" /><Relationship Type="http://schemas.openxmlformats.org/officeDocument/2006/relationships/slide" Target="/ppt/slides/slide1.xml" Id="R218b2446bf7a40f4" /><Relationship Type="http://schemas.openxmlformats.org/officeDocument/2006/relationships/slide" Target="/ppt/slides/slide2.xml" Id="Rff1d95a921ba4ad2" /><Relationship Type="http://schemas.openxmlformats.org/officeDocument/2006/relationships/slide" Target="/ppt/slides/slide3.xml" Id="R726159b66f464455" /><Relationship Type="http://schemas.openxmlformats.org/officeDocument/2006/relationships/slide" Target="/ppt/slides/slide4.xml" Id="R80975a3a63564c91" /><Relationship Type="http://schemas.openxmlformats.org/officeDocument/2006/relationships/slide" Target="/ppt/slides/slide5.xml" Id="R242f754a78b64fda" /><Relationship Type="http://schemas.openxmlformats.org/officeDocument/2006/relationships/slide" Target="/ppt/slides/slide6.xml" Id="R2c4a3e9adc5d4a5d" /><Relationship Type="http://schemas.openxmlformats.org/officeDocument/2006/relationships/slide" Target="/ppt/slides/slide7.xml" Id="R4f506133ba6949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3c83a66c714f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01a12a0ecd42ae" /><Relationship Type="http://schemas.openxmlformats.org/officeDocument/2006/relationships/theme" Target="/ppt/slideMasters/theme/theme1.xml" Id="R4d4b46a7c03046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01a12a0ecd42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271c158784d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d11e2947114c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4e3438107446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0c323259f45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ecd97ec17842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610036f2c34c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886c96c32848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BAKKE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BAKKE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GRUPPEN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BAKKE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BAKKE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BAKKE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555 817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−1 808 340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18 214 909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47 693 790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57 675 676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BAKKE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ROAR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BAKKE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3044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roar@bakkegruppen.no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971 049 413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BAKKE GRUPPEN AS</a:t>
            </a:r>
          </a:p>
        </p:txBody>
      </p:sp>
    </p:spTree>
  </p:cSld>
  <p:clrMapOvr>
    <a:masterClrMapping xmlns:a="http://schemas.openxmlformats.org/drawingml/2006/main"/>
  </p:clrMapOvr>
</p:sld>
</file>