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d91dd515cc42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b0cb72b1c94f33"/>
  </p:sldMasterIdLst>
  <p:sldIdLst>
    <p:sldId xmlns:r="http://schemas.openxmlformats.org/officeDocument/2006/relationships" id="256" r:id="R6e8ec3855d264f1a"/>
    <p:sldId xmlns:r="http://schemas.openxmlformats.org/officeDocument/2006/relationships" id="257" r:id="R8f8a05f9782b4495"/>
    <p:sldId xmlns:r="http://schemas.openxmlformats.org/officeDocument/2006/relationships" id="258" r:id="R68e2c2838f584f91"/>
    <p:sldId xmlns:r="http://schemas.openxmlformats.org/officeDocument/2006/relationships" id="259" r:id="Rdb8aebea0b224800"/>
    <p:sldId xmlns:r="http://schemas.openxmlformats.org/officeDocument/2006/relationships" id="260" r:id="R5dac1f58587541f3"/>
    <p:sldId xmlns:r="http://schemas.openxmlformats.org/officeDocument/2006/relationships" id="261" r:id="R451c6b1165b04e09"/>
    <p:sldId xmlns:r="http://schemas.openxmlformats.org/officeDocument/2006/relationships" id="262" r:id="Rac4f15a101164f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b0cb72b1c94f33" /><Relationship Type="http://schemas.openxmlformats.org/officeDocument/2006/relationships/slide" Target="/ppt/slides/slide1.xml" Id="R6e8ec3855d264f1a" /><Relationship Type="http://schemas.openxmlformats.org/officeDocument/2006/relationships/slide" Target="/ppt/slides/slide2.xml" Id="R8f8a05f9782b4495" /><Relationship Type="http://schemas.openxmlformats.org/officeDocument/2006/relationships/slide" Target="/ppt/slides/slide3.xml" Id="R68e2c2838f584f91" /><Relationship Type="http://schemas.openxmlformats.org/officeDocument/2006/relationships/slide" Target="/ppt/slides/slide4.xml" Id="Rdb8aebea0b224800" /><Relationship Type="http://schemas.openxmlformats.org/officeDocument/2006/relationships/slide" Target="/ppt/slides/slide5.xml" Id="R5dac1f58587541f3" /><Relationship Type="http://schemas.openxmlformats.org/officeDocument/2006/relationships/slide" Target="/ppt/slides/slide6.xml" Id="R451c6b1165b04e09" /><Relationship Type="http://schemas.openxmlformats.org/officeDocument/2006/relationships/slide" Target="/ppt/slides/slide7.xml" Id="Rac4f15a101164f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454a5b431940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c23de86b0047f9" /><Relationship Type="http://schemas.openxmlformats.org/officeDocument/2006/relationships/theme" Target="/ppt/slideMasters/theme/theme1.xml" Id="R969ac73b697e4d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c23de86b0047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aa31e76304c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fed6ea02694a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6861abbb0e4d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9d514ab6dc4b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ad9661155d4d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3115bb670d48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7636b6ea8946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TELENOR TOWERS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TELENOR TOWERS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TELENOR TOWERS NORWAY AS ble etablert [år] og holder til i Fornebu.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TELENOR TOWERS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TELENOR TOWERS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TELENOR TOWERS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2 569 289 000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811 992 000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653 616 000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66 292 000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4 899 544 000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TELENOR TOWERS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TELENOR NORDIC TOWERS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TELENOR TOWERS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Snarøyveien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1360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89 00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971 050 365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TELENOR TOWERS NORWAY AS</a:t>
            </a:r>
          </a:p>
        </p:txBody>
      </p:sp>
    </p:spTree>
  </p:cSld>
  <p:clrMapOvr>
    <a:masterClrMapping xmlns:a="http://schemas.openxmlformats.org/drawingml/2006/main"/>
  </p:clrMapOvr>
</p:sld>
</file>