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3453c0d7248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12896809540ec"/>
  </p:sldMasterIdLst>
  <p:sldIdLst>
    <p:sldId xmlns:r="http://schemas.openxmlformats.org/officeDocument/2006/relationships" id="256" r:id="R2d3cd24caca348ca"/>
    <p:sldId xmlns:r="http://schemas.openxmlformats.org/officeDocument/2006/relationships" id="257" r:id="Rbb1d77218489463e"/>
    <p:sldId xmlns:r="http://schemas.openxmlformats.org/officeDocument/2006/relationships" id="258" r:id="R9d4ff573cede4fd6"/>
    <p:sldId xmlns:r="http://schemas.openxmlformats.org/officeDocument/2006/relationships" id="259" r:id="R2f91546481dc4098"/>
    <p:sldId xmlns:r="http://schemas.openxmlformats.org/officeDocument/2006/relationships" id="260" r:id="Ra6e073daf20c48b2"/>
    <p:sldId xmlns:r="http://schemas.openxmlformats.org/officeDocument/2006/relationships" id="261" r:id="Rc85122a4935f4e50"/>
    <p:sldId xmlns:r="http://schemas.openxmlformats.org/officeDocument/2006/relationships" id="262" r:id="R7abde02a62fe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12896809540ec" /><Relationship Type="http://schemas.openxmlformats.org/officeDocument/2006/relationships/slide" Target="/ppt/slides/slide1.xml" Id="R2d3cd24caca348ca" /><Relationship Type="http://schemas.openxmlformats.org/officeDocument/2006/relationships/slide" Target="/ppt/slides/slide2.xml" Id="Rbb1d77218489463e" /><Relationship Type="http://schemas.openxmlformats.org/officeDocument/2006/relationships/slide" Target="/ppt/slides/slide3.xml" Id="R9d4ff573cede4fd6" /><Relationship Type="http://schemas.openxmlformats.org/officeDocument/2006/relationships/slide" Target="/ppt/slides/slide4.xml" Id="R2f91546481dc4098" /><Relationship Type="http://schemas.openxmlformats.org/officeDocument/2006/relationships/slide" Target="/ppt/slides/slide5.xml" Id="Ra6e073daf20c48b2" /><Relationship Type="http://schemas.openxmlformats.org/officeDocument/2006/relationships/slide" Target="/ppt/slides/slide6.xml" Id="Rc85122a4935f4e50" /><Relationship Type="http://schemas.openxmlformats.org/officeDocument/2006/relationships/slide" Target="/ppt/slides/slide7.xml" Id="R7abde02a62fe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c0169f1f6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16a5b5f04008" /><Relationship Type="http://schemas.openxmlformats.org/officeDocument/2006/relationships/theme" Target="/ppt/slideMasters/theme/theme1.xml" Id="Reef120ead00c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f16a5b5f0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2bf6571c5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7b089a6f940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a63d58627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3122c1a19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cd4d7885943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5a460dbf54b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7d910a8fd4d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 REGNSKAP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 MARIKE HOLTHE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BÅRD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