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d00272632c42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b56afffef54222"/>
  </p:sldMasterIdLst>
  <p:sldIdLst>
    <p:sldId xmlns:r="http://schemas.openxmlformats.org/officeDocument/2006/relationships" id="256" r:id="R430e70c2057b470d"/>
    <p:sldId xmlns:r="http://schemas.openxmlformats.org/officeDocument/2006/relationships" id="257" r:id="R6f63b390b60d47f1"/>
    <p:sldId xmlns:r="http://schemas.openxmlformats.org/officeDocument/2006/relationships" id="258" r:id="Reea5b28cbf6a462a"/>
    <p:sldId xmlns:r="http://schemas.openxmlformats.org/officeDocument/2006/relationships" id="259" r:id="R8864c65c168f418f"/>
    <p:sldId xmlns:r="http://schemas.openxmlformats.org/officeDocument/2006/relationships" id="260" r:id="R0080c8df65a44385"/>
    <p:sldId xmlns:r="http://schemas.openxmlformats.org/officeDocument/2006/relationships" id="261" r:id="R119afea7c29a4b1c"/>
    <p:sldId xmlns:r="http://schemas.openxmlformats.org/officeDocument/2006/relationships" id="262" r:id="R8243438e4da845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56afffef54222" /><Relationship Type="http://schemas.openxmlformats.org/officeDocument/2006/relationships/slide" Target="/ppt/slides/slide1.xml" Id="R430e70c2057b470d" /><Relationship Type="http://schemas.openxmlformats.org/officeDocument/2006/relationships/slide" Target="/ppt/slides/slide2.xml" Id="R6f63b390b60d47f1" /><Relationship Type="http://schemas.openxmlformats.org/officeDocument/2006/relationships/slide" Target="/ppt/slides/slide3.xml" Id="Reea5b28cbf6a462a" /><Relationship Type="http://schemas.openxmlformats.org/officeDocument/2006/relationships/slide" Target="/ppt/slides/slide4.xml" Id="R8864c65c168f418f" /><Relationship Type="http://schemas.openxmlformats.org/officeDocument/2006/relationships/slide" Target="/ppt/slides/slide5.xml" Id="R0080c8df65a44385" /><Relationship Type="http://schemas.openxmlformats.org/officeDocument/2006/relationships/slide" Target="/ppt/slides/slide6.xml" Id="R119afea7c29a4b1c" /><Relationship Type="http://schemas.openxmlformats.org/officeDocument/2006/relationships/slide" Target="/ppt/slides/slide7.xml" Id="R8243438e4da845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6a219873a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fc2c404274181" /><Relationship Type="http://schemas.openxmlformats.org/officeDocument/2006/relationships/theme" Target="/ppt/slideMasters/theme/theme1.xml" Id="R164db0cac0db42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8fc2c4042741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5d36224864b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81221556f48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5128f80b74f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4d71e02a743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ea0f10127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e0754bc0e49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e9896724449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BROMMWILL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BROMMWILL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BROMMWILL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BROMMWILL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BROMMWILL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BROMMWILL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6 326 993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18 598 312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BROMMWILL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ROLF KONRAD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BROMMWILL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Boganesveien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81 29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rolfok@rk.no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971 066 482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BROMMWILL AS</a:t>
            </a:r>
          </a:p>
        </p:txBody>
      </p:sp>
    </p:spTree>
  </p:cSld>
  <p:clrMapOvr>
    <a:masterClrMapping xmlns:a="http://schemas.openxmlformats.org/drawingml/2006/main"/>
  </p:clrMapOvr>
</p:sld>
</file>