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e93ecaa54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0d8294a2941d3"/>
  </p:sldMasterIdLst>
  <p:sldIdLst>
    <p:sldId xmlns:r="http://schemas.openxmlformats.org/officeDocument/2006/relationships" id="256" r:id="Rb499e3fb20754ffe"/>
    <p:sldId xmlns:r="http://schemas.openxmlformats.org/officeDocument/2006/relationships" id="257" r:id="R9697dbfcf5054042"/>
    <p:sldId xmlns:r="http://schemas.openxmlformats.org/officeDocument/2006/relationships" id="258" r:id="R1e9386456b53462c"/>
    <p:sldId xmlns:r="http://schemas.openxmlformats.org/officeDocument/2006/relationships" id="259" r:id="Rb02ef017479142f9"/>
    <p:sldId xmlns:r="http://schemas.openxmlformats.org/officeDocument/2006/relationships" id="260" r:id="Rad28ce868173427d"/>
    <p:sldId xmlns:r="http://schemas.openxmlformats.org/officeDocument/2006/relationships" id="261" r:id="R4fdab402e1e14d84"/>
    <p:sldId xmlns:r="http://schemas.openxmlformats.org/officeDocument/2006/relationships" id="262" r:id="R97b478310648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0d8294a2941d3" /><Relationship Type="http://schemas.openxmlformats.org/officeDocument/2006/relationships/slide" Target="/ppt/slides/slide1.xml" Id="Rb499e3fb20754ffe" /><Relationship Type="http://schemas.openxmlformats.org/officeDocument/2006/relationships/slide" Target="/ppt/slides/slide2.xml" Id="R9697dbfcf5054042" /><Relationship Type="http://schemas.openxmlformats.org/officeDocument/2006/relationships/slide" Target="/ppt/slides/slide3.xml" Id="R1e9386456b53462c" /><Relationship Type="http://schemas.openxmlformats.org/officeDocument/2006/relationships/slide" Target="/ppt/slides/slide4.xml" Id="Rb02ef017479142f9" /><Relationship Type="http://schemas.openxmlformats.org/officeDocument/2006/relationships/slide" Target="/ppt/slides/slide5.xml" Id="Rad28ce868173427d" /><Relationship Type="http://schemas.openxmlformats.org/officeDocument/2006/relationships/slide" Target="/ppt/slides/slide6.xml" Id="R4fdab402e1e14d84" /><Relationship Type="http://schemas.openxmlformats.org/officeDocument/2006/relationships/slide" Target="/ppt/slides/slide7.xml" Id="R97b478310648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0c983b232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6d696b3824608" /><Relationship Type="http://schemas.openxmlformats.org/officeDocument/2006/relationships/theme" Target="/ppt/slideMasters/theme/theme1.xml" Id="Rf19ee74d7be946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6d696b38246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c760cc91b49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3c641a3a5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e899776b045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a911b67d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ca20cea69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ea8603d8a48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ada04d9eb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