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c08ce739a48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a6f2be32e427b"/>
  </p:sldMasterIdLst>
  <p:sldIdLst>
    <p:sldId xmlns:r="http://schemas.openxmlformats.org/officeDocument/2006/relationships" id="256" r:id="Rac303891c4d946fd"/>
    <p:sldId xmlns:r="http://schemas.openxmlformats.org/officeDocument/2006/relationships" id="257" r:id="Rca83bfc1f3fc4a23"/>
    <p:sldId xmlns:r="http://schemas.openxmlformats.org/officeDocument/2006/relationships" id="258" r:id="R03681727f6ec42f2"/>
    <p:sldId xmlns:r="http://schemas.openxmlformats.org/officeDocument/2006/relationships" id="259" r:id="R17aeb11302134e66"/>
    <p:sldId xmlns:r="http://schemas.openxmlformats.org/officeDocument/2006/relationships" id="260" r:id="R502ef42b61f24c0d"/>
    <p:sldId xmlns:r="http://schemas.openxmlformats.org/officeDocument/2006/relationships" id="261" r:id="Rbc2e68b8bb894453"/>
    <p:sldId xmlns:r="http://schemas.openxmlformats.org/officeDocument/2006/relationships" id="262" r:id="R9bdeb7c3b49f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a6f2be32e427b" /><Relationship Type="http://schemas.openxmlformats.org/officeDocument/2006/relationships/slide" Target="/ppt/slides/slide1.xml" Id="Rac303891c4d946fd" /><Relationship Type="http://schemas.openxmlformats.org/officeDocument/2006/relationships/slide" Target="/ppt/slides/slide2.xml" Id="Rca83bfc1f3fc4a23" /><Relationship Type="http://schemas.openxmlformats.org/officeDocument/2006/relationships/slide" Target="/ppt/slides/slide3.xml" Id="R03681727f6ec42f2" /><Relationship Type="http://schemas.openxmlformats.org/officeDocument/2006/relationships/slide" Target="/ppt/slides/slide4.xml" Id="R17aeb11302134e66" /><Relationship Type="http://schemas.openxmlformats.org/officeDocument/2006/relationships/slide" Target="/ppt/slides/slide5.xml" Id="R502ef42b61f24c0d" /><Relationship Type="http://schemas.openxmlformats.org/officeDocument/2006/relationships/slide" Target="/ppt/slides/slide6.xml" Id="Rbc2e68b8bb894453" /><Relationship Type="http://schemas.openxmlformats.org/officeDocument/2006/relationships/slide" Target="/ppt/slides/slide7.xml" Id="R9bdeb7c3b49f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699b1d812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2cb5cb84b4d72" /><Relationship Type="http://schemas.openxmlformats.org/officeDocument/2006/relationships/theme" Target="/ppt/slideMasters/theme/theme1.xml" Id="R83262e9a13d647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2cb5cb84b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71f71ac66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a493a768b41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b2011842b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963593620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5275f10a1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e1b716169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f7ffd7250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