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d8bc0aa34b254ae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90cb18e9d50f479a"/>
  </p:sldMasterIdLst>
  <p:sldIdLst>
    <p:sldId xmlns:r="http://schemas.openxmlformats.org/officeDocument/2006/relationships" id="256" r:id="Rae3be30396e3439b"/>
    <p:sldId xmlns:r="http://schemas.openxmlformats.org/officeDocument/2006/relationships" id="257" r:id="Re84a385dbdb54dbb"/>
    <p:sldId xmlns:r="http://schemas.openxmlformats.org/officeDocument/2006/relationships" id="258" r:id="Rf21b7cbfcc294436"/>
    <p:sldId xmlns:r="http://schemas.openxmlformats.org/officeDocument/2006/relationships" id="259" r:id="Ra1e38f94d75a4030"/>
    <p:sldId xmlns:r="http://schemas.openxmlformats.org/officeDocument/2006/relationships" id="260" r:id="Rfc1557e40f024efb"/>
    <p:sldId xmlns:r="http://schemas.openxmlformats.org/officeDocument/2006/relationships" id="261" r:id="Raf059e32061f4073"/>
    <p:sldId xmlns:r="http://schemas.openxmlformats.org/officeDocument/2006/relationships" id="262" r:id="Ra64851fd53cb4af0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0cb18e9d50f479a" /><Relationship Type="http://schemas.openxmlformats.org/officeDocument/2006/relationships/slide" Target="/ppt/slides/slide1.xml" Id="Rae3be30396e3439b" /><Relationship Type="http://schemas.openxmlformats.org/officeDocument/2006/relationships/slide" Target="/ppt/slides/slide2.xml" Id="Re84a385dbdb54dbb" /><Relationship Type="http://schemas.openxmlformats.org/officeDocument/2006/relationships/slide" Target="/ppt/slides/slide3.xml" Id="Rf21b7cbfcc294436" /><Relationship Type="http://schemas.openxmlformats.org/officeDocument/2006/relationships/slide" Target="/ppt/slides/slide4.xml" Id="Ra1e38f94d75a4030" /><Relationship Type="http://schemas.openxmlformats.org/officeDocument/2006/relationships/slide" Target="/ppt/slides/slide5.xml" Id="Rfc1557e40f024efb" /><Relationship Type="http://schemas.openxmlformats.org/officeDocument/2006/relationships/slide" Target="/ppt/slides/slide6.xml" Id="Raf059e32061f4073" /><Relationship Type="http://schemas.openxmlformats.org/officeDocument/2006/relationships/slide" Target="/ppt/slides/slide7.xml" Id="Ra64851fd53cb4af0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e9e21abcfd44861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84451f6fb74a10" /><Relationship Type="http://schemas.openxmlformats.org/officeDocument/2006/relationships/theme" Target="/ppt/slideMasters/theme/theme1.xml" Id="R7319327988834bd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84451f6fb74a10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931bf1aee564739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77340b14ed54cc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8386c1bdbd34080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3edbba766840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31465ff57d1471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e5cf34c9a9d444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6c9dfee9f894750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ARTIC HOUSE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ARTIC HOUSE AS ble etablert [år] og holder til i Tana.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5 361 159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557 665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482 988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13 522 226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14 047 449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HORBMÀ HOLDING AS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 HOUSE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Deatnodearbmi 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9845 Tana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78959224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971 076 496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ARTIC HOUSE AS</a:t>
            </a:r>
          </a:p>
        </p:txBody>
      </p:sp>
    </p:spTree>
  </p:cSld>
  <p:clrMapOvr>
    <a:masterClrMapping xmlns:a="http://schemas.openxmlformats.org/drawingml/2006/main"/>
  </p:clrMapOvr>
</p:sld>
</file>