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43d95bfd6a44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50dbb6436f419d"/>
  </p:sldMasterIdLst>
  <p:sldIdLst>
    <p:sldId xmlns:r="http://schemas.openxmlformats.org/officeDocument/2006/relationships" id="256" r:id="Rf600a33da1314b2e"/>
    <p:sldId xmlns:r="http://schemas.openxmlformats.org/officeDocument/2006/relationships" id="257" r:id="Reddf78c8c76c4549"/>
    <p:sldId xmlns:r="http://schemas.openxmlformats.org/officeDocument/2006/relationships" id="258" r:id="R417f001f32b04d12"/>
    <p:sldId xmlns:r="http://schemas.openxmlformats.org/officeDocument/2006/relationships" id="259" r:id="R72432fe464534ba7"/>
    <p:sldId xmlns:r="http://schemas.openxmlformats.org/officeDocument/2006/relationships" id="260" r:id="R3b5e27ae60e64821"/>
    <p:sldId xmlns:r="http://schemas.openxmlformats.org/officeDocument/2006/relationships" id="261" r:id="Rbf49160784704902"/>
    <p:sldId xmlns:r="http://schemas.openxmlformats.org/officeDocument/2006/relationships" id="262" r:id="Rca088713510b41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50dbb6436f419d" /><Relationship Type="http://schemas.openxmlformats.org/officeDocument/2006/relationships/slide" Target="/ppt/slides/slide1.xml" Id="Rf600a33da1314b2e" /><Relationship Type="http://schemas.openxmlformats.org/officeDocument/2006/relationships/slide" Target="/ppt/slides/slide2.xml" Id="Reddf78c8c76c4549" /><Relationship Type="http://schemas.openxmlformats.org/officeDocument/2006/relationships/slide" Target="/ppt/slides/slide3.xml" Id="R417f001f32b04d12" /><Relationship Type="http://schemas.openxmlformats.org/officeDocument/2006/relationships/slide" Target="/ppt/slides/slide4.xml" Id="R72432fe464534ba7" /><Relationship Type="http://schemas.openxmlformats.org/officeDocument/2006/relationships/slide" Target="/ppt/slides/slide5.xml" Id="R3b5e27ae60e64821" /><Relationship Type="http://schemas.openxmlformats.org/officeDocument/2006/relationships/slide" Target="/ppt/slides/slide6.xml" Id="Rbf49160784704902" /><Relationship Type="http://schemas.openxmlformats.org/officeDocument/2006/relationships/slide" Target="/ppt/slides/slide7.xml" Id="Rca088713510b41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19fe7add2f4e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f263475104298" /><Relationship Type="http://schemas.openxmlformats.org/officeDocument/2006/relationships/theme" Target="/ppt/slideMasters/theme/theme1.xml" Id="Rb60ff3a0437a49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7f2634751042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ed8d5e03a46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31ad33f544f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29649106c47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bc5efabce4c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9dc7f60a043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4667139b44c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876d30bb341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TKS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TKS BYGG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63 154 047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2 297 481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13 824 485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61 524 007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INGENIØR BJØRN TYVOLD AS  –  80,3 %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SKOLI GUNNAR  –  14,8 %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GUNNAR SKOLI AS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Skolmar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45 18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anita@tks-bygg.no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