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fbfe66763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8357f98954ef3"/>
  </p:sldMasterIdLst>
  <p:sldIdLst>
    <p:sldId xmlns:r="http://schemas.openxmlformats.org/officeDocument/2006/relationships" id="256" r:id="Rc55dee22a75345c7"/>
    <p:sldId xmlns:r="http://schemas.openxmlformats.org/officeDocument/2006/relationships" id="257" r:id="Rbcba5e7286644d3d"/>
    <p:sldId xmlns:r="http://schemas.openxmlformats.org/officeDocument/2006/relationships" id="258" r:id="R509c8a5ddfc5440a"/>
    <p:sldId xmlns:r="http://schemas.openxmlformats.org/officeDocument/2006/relationships" id="259" r:id="Rd0a74ba44ea94865"/>
    <p:sldId xmlns:r="http://schemas.openxmlformats.org/officeDocument/2006/relationships" id="260" r:id="R36e7074cf88841b6"/>
    <p:sldId xmlns:r="http://schemas.openxmlformats.org/officeDocument/2006/relationships" id="261" r:id="Re2f2b806e0fe40d7"/>
    <p:sldId xmlns:r="http://schemas.openxmlformats.org/officeDocument/2006/relationships" id="262" r:id="R78d0fb530941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8357f98954ef3" /><Relationship Type="http://schemas.openxmlformats.org/officeDocument/2006/relationships/slide" Target="/ppt/slides/slide1.xml" Id="Rc55dee22a75345c7" /><Relationship Type="http://schemas.openxmlformats.org/officeDocument/2006/relationships/slide" Target="/ppt/slides/slide2.xml" Id="Rbcba5e7286644d3d" /><Relationship Type="http://schemas.openxmlformats.org/officeDocument/2006/relationships/slide" Target="/ppt/slides/slide3.xml" Id="R509c8a5ddfc5440a" /><Relationship Type="http://schemas.openxmlformats.org/officeDocument/2006/relationships/slide" Target="/ppt/slides/slide4.xml" Id="Rd0a74ba44ea94865" /><Relationship Type="http://schemas.openxmlformats.org/officeDocument/2006/relationships/slide" Target="/ppt/slides/slide5.xml" Id="R36e7074cf88841b6" /><Relationship Type="http://schemas.openxmlformats.org/officeDocument/2006/relationships/slide" Target="/ppt/slides/slide6.xml" Id="Re2f2b806e0fe40d7" /><Relationship Type="http://schemas.openxmlformats.org/officeDocument/2006/relationships/slide" Target="/ppt/slides/slide7.xml" Id="R78d0fb530941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1754d1aa9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9b2d55154725" /><Relationship Type="http://schemas.openxmlformats.org/officeDocument/2006/relationships/theme" Target="/ppt/slideMasters/theme/theme1.xml" Id="R859bf533f26b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b9b2d5515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2b41da5c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2bb0a184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199e6cb8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aba7abab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cd4841b2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990d3ebf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0e5a010d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 REKLAME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 REKLAME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BLAASVÆR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71678664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