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ada3a7af424f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fdb44cb0d400f"/>
  </p:sldMasterIdLst>
  <p:sldIdLst>
    <p:sldId xmlns:r="http://schemas.openxmlformats.org/officeDocument/2006/relationships" id="256" r:id="Rea0f8323a4264501"/>
    <p:sldId xmlns:r="http://schemas.openxmlformats.org/officeDocument/2006/relationships" id="257" r:id="Rf13bf063916b44d4"/>
    <p:sldId xmlns:r="http://schemas.openxmlformats.org/officeDocument/2006/relationships" id="258" r:id="R1d8aeda3fbd247e9"/>
    <p:sldId xmlns:r="http://schemas.openxmlformats.org/officeDocument/2006/relationships" id="259" r:id="R5adf8553550a41cd"/>
    <p:sldId xmlns:r="http://schemas.openxmlformats.org/officeDocument/2006/relationships" id="260" r:id="Rb9041c6dbabd4bc2"/>
    <p:sldId xmlns:r="http://schemas.openxmlformats.org/officeDocument/2006/relationships" id="261" r:id="Rdfa7fa39050c4ad7"/>
    <p:sldId xmlns:r="http://schemas.openxmlformats.org/officeDocument/2006/relationships" id="262" r:id="Rb924c85932814d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fdb44cb0d400f" /><Relationship Type="http://schemas.openxmlformats.org/officeDocument/2006/relationships/slide" Target="/ppt/slides/slide1.xml" Id="Rea0f8323a4264501" /><Relationship Type="http://schemas.openxmlformats.org/officeDocument/2006/relationships/slide" Target="/ppt/slides/slide2.xml" Id="Rf13bf063916b44d4" /><Relationship Type="http://schemas.openxmlformats.org/officeDocument/2006/relationships/slide" Target="/ppt/slides/slide3.xml" Id="R1d8aeda3fbd247e9" /><Relationship Type="http://schemas.openxmlformats.org/officeDocument/2006/relationships/slide" Target="/ppt/slides/slide4.xml" Id="R5adf8553550a41cd" /><Relationship Type="http://schemas.openxmlformats.org/officeDocument/2006/relationships/slide" Target="/ppt/slides/slide5.xml" Id="Rb9041c6dbabd4bc2" /><Relationship Type="http://schemas.openxmlformats.org/officeDocument/2006/relationships/slide" Target="/ppt/slides/slide6.xml" Id="Rdfa7fa39050c4ad7" /><Relationship Type="http://schemas.openxmlformats.org/officeDocument/2006/relationships/slide" Target="/ppt/slides/slide7.xml" Id="Rb924c85932814d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02dba933ce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06045242d43a6" /><Relationship Type="http://schemas.openxmlformats.org/officeDocument/2006/relationships/theme" Target="/ppt/slideMasters/theme/theme1.xml" Id="R1cb7678de7c44e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006045242d43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f1201834645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b968ebf87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ca606bedd4c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55002f3ae46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823bd382d41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4bfe2d39b48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6b60bba6940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KVIKNEHYTTA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KVIKNEHYTTA AS ble etablert [år] og holder til i Kvikne.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10 314 692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5 828 589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EVENCO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EIENDOM AS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BØRLI LEIF ROAR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KJELL BJARNE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KJELL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PER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Litjvadmoen, Kvikne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2512 Kvikne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43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msl@kviknehytta.no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971 169 737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