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4011b8ba3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7363e50344a00"/>
  </p:sldMasterIdLst>
  <p:sldIdLst>
    <p:sldId xmlns:r="http://schemas.openxmlformats.org/officeDocument/2006/relationships" id="256" r:id="R8593f4284ebf4150"/>
    <p:sldId xmlns:r="http://schemas.openxmlformats.org/officeDocument/2006/relationships" id="257" r:id="Rb4b11e0d941840e4"/>
    <p:sldId xmlns:r="http://schemas.openxmlformats.org/officeDocument/2006/relationships" id="258" r:id="Rf3cd6050f5424a9f"/>
    <p:sldId xmlns:r="http://schemas.openxmlformats.org/officeDocument/2006/relationships" id="259" r:id="Refab0f4b0df2400e"/>
    <p:sldId xmlns:r="http://schemas.openxmlformats.org/officeDocument/2006/relationships" id="260" r:id="Rdf2f60959a7d4f0a"/>
    <p:sldId xmlns:r="http://schemas.openxmlformats.org/officeDocument/2006/relationships" id="261" r:id="Rf2199f10a6d24e5f"/>
    <p:sldId xmlns:r="http://schemas.openxmlformats.org/officeDocument/2006/relationships" id="262" r:id="Rca2ec70a708f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7363e50344a00" /><Relationship Type="http://schemas.openxmlformats.org/officeDocument/2006/relationships/slide" Target="/ppt/slides/slide1.xml" Id="R8593f4284ebf4150" /><Relationship Type="http://schemas.openxmlformats.org/officeDocument/2006/relationships/slide" Target="/ppt/slides/slide2.xml" Id="Rb4b11e0d941840e4" /><Relationship Type="http://schemas.openxmlformats.org/officeDocument/2006/relationships/slide" Target="/ppt/slides/slide3.xml" Id="Rf3cd6050f5424a9f" /><Relationship Type="http://schemas.openxmlformats.org/officeDocument/2006/relationships/slide" Target="/ppt/slides/slide4.xml" Id="Refab0f4b0df2400e" /><Relationship Type="http://schemas.openxmlformats.org/officeDocument/2006/relationships/slide" Target="/ppt/slides/slide5.xml" Id="Rdf2f60959a7d4f0a" /><Relationship Type="http://schemas.openxmlformats.org/officeDocument/2006/relationships/slide" Target="/ppt/slides/slide6.xml" Id="Rf2199f10a6d24e5f" /><Relationship Type="http://schemas.openxmlformats.org/officeDocument/2006/relationships/slide" Target="/ppt/slides/slide7.xml" Id="Rca2ec70a708f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4899640e5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299eb90184d62" /><Relationship Type="http://schemas.openxmlformats.org/officeDocument/2006/relationships/theme" Target="/ppt/slideMasters/theme/theme1.xml" Id="R0a907f13c18e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299eb90184d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433214f0c49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896879bb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0a60a45f5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06374d8774d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84ab07e73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7ef9238504f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55ab0cd5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PCKINVEST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PCKINVEST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−1 147 884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−1 842 225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4 892 592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KNOBELAUCH PER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per.c.knobelauch@eurosko.com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971 180 404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PCKINVEST AS</a:t>
            </a:r>
          </a:p>
        </p:txBody>
      </p:sp>
    </p:spTree>
  </p:cSld>
  <p:clrMapOvr>
    <a:masterClrMapping xmlns:a="http://schemas.openxmlformats.org/drawingml/2006/main"/>
  </p:clrMapOvr>
</p:sld>
</file>