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331556708bd412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2961e66710c4628"/>
  </p:sldMasterIdLst>
  <p:sldIdLst>
    <p:sldId xmlns:r="http://schemas.openxmlformats.org/officeDocument/2006/relationships" id="256" r:id="Rdfe30130f99a4fd3"/>
    <p:sldId xmlns:r="http://schemas.openxmlformats.org/officeDocument/2006/relationships" id="257" r:id="Red8cc78d695b4c13"/>
    <p:sldId xmlns:r="http://schemas.openxmlformats.org/officeDocument/2006/relationships" id="258" r:id="Rdfa45a06d98042f5"/>
    <p:sldId xmlns:r="http://schemas.openxmlformats.org/officeDocument/2006/relationships" id="259" r:id="R16b51ffca02b40bb"/>
    <p:sldId xmlns:r="http://schemas.openxmlformats.org/officeDocument/2006/relationships" id="260" r:id="R37f0f5451a004b7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2961e66710c4628" /><Relationship Type="http://schemas.openxmlformats.org/officeDocument/2006/relationships/slide" Target="/ppt/slides/slide1.xml" Id="Rdfe30130f99a4fd3" /><Relationship Type="http://schemas.openxmlformats.org/officeDocument/2006/relationships/slide" Target="/ppt/slides/slide2.xml" Id="Red8cc78d695b4c13" /><Relationship Type="http://schemas.openxmlformats.org/officeDocument/2006/relationships/slide" Target="/ppt/slides/slide3.xml" Id="Rdfa45a06d98042f5" /><Relationship Type="http://schemas.openxmlformats.org/officeDocument/2006/relationships/slide" Target="/ppt/slides/slide4.xml" Id="R16b51ffca02b40bb" /><Relationship Type="http://schemas.openxmlformats.org/officeDocument/2006/relationships/slide" Target="/ppt/slides/slide5.xml" Id="R37f0f5451a004b7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c7efd0fa821436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23c61d55324f87" /><Relationship Type="http://schemas.openxmlformats.org/officeDocument/2006/relationships/theme" Target="/ppt/slideMasters/theme/theme1.xml" Id="Rab7537fe9a10467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323c61d55324f8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f1fc915e4e4b8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f0b9ad8e7b464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736317874e416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7f04e805c14d3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10b89d4a9b437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EIENDOMSPLAN PROSJEKTINVEST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EIENDOMSPLAN PROSJEKTINVEST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EIENDOMSPLAN PROSJEKTINVEST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EIENDOMSPLAN PROSJEKTINVEST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EIENDOMSPLAN PROSJEKTINVEST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EIENDOMSPLAN PROSJEKTINVEST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971 199 113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EIENDOMSPLAN PROSJEKTINVEST AS</a:t>
            </a:r>
          </a:p>
        </p:txBody>
      </p:sp>
    </p:spTree>
  </p:cSld>
  <p:clrMapOvr>
    <a:masterClrMapping xmlns:a="http://schemas.openxmlformats.org/drawingml/2006/main"/>
  </p:clrMapOvr>
</p:sld>
</file>