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bde6865e0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95f461e76432d"/>
  </p:sldMasterIdLst>
  <p:sldIdLst>
    <p:sldId xmlns:r="http://schemas.openxmlformats.org/officeDocument/2006/relationships" id="256" r:id="R586fdba965564c54"/>
    <p:sldId xmlns:r="http://schemas.openxmlformats.org/officeDocument/2006/relationships" id="257" r:id="R94882fbba9a947ea"/>
    <p:sldId xmlns:r="http://schemas.openxmlformats.org/officeDocument/2006/relationships" id="258" r:id="R487a3e5cda524c31"/>
    <p:sldId xmlns:r="http://schemas.openxmlformats.org/officeDocument/2006/relationships" id="259" r:id="R839f50a3c62e4eb1"/>
    <p:sldId xmlns:r="http://schemas.openxmlformats.org/officeDocument/2006/relationships" id="260" r:id="R3a515043f7964405"/>
    <p:sldId xmlns:r="http://schemas.openxmlformats.org/officeDocument/2006/relationships" id="261" r:id="Rabcb3b82b6774d50"/>
    <p:sldId xmlns:r="http://schemas.openxmlformats.org/officeDocument/2006/relationships" id="262" r:id="Rd76a34a7c51a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95f461e76432d" /><Relationship Type="http://schemas.openxmlformats.org/officeDocument/2006/relationships/slide" Target="/ppt/slides/slide1.xml" Id="R586fdba965564c54" /><Relationship Type="http://schemas.openxmlformats.org/officeDocument/2006/relationships/slide" Target="/ppt/slides/slide2.xml" Id="R94882fbba9a947ea" /><Relationship Type="http://schemas.openxmlformats.org/officeDocument/2006/relationships/slide" Target="/ppt/slides/slide3.xml" Id="R487a3e5cda524c31" /><Relationship Type="http://schemas.openxmlformats.org/officeDocument/2006/relationships/slide" Target="/ppt/slides/slide4.xml" Id="R839f50a3c62e4eb1" /><Relationship Type="http://schemas.openxmlformats.org/officeDocument/2006/relationships/slide" Target="/ppt/slides/slide5.xml" Id="R3a515043f7964405" /><Relationship Type="http://schemas.openxmlformats.org/officeDocument/2006/relationships/slide" Target="/ppt/slides/slide6.xml" Id="Rabcb3b82b6774d50" /><Relationship Type="http://schemas.openxmlformats.org/officeDocument/2006/relationships/slide" Target="/ppt/slides/slide7.xml" Id="Rd76a34a7c51a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1e663d6b3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11aea72e64e07" /><Relationship Type="http://schemas.openxmlformats.org/officeDocument/2006/relationships/theme" Target="/ppt/slideMasters/theme/theme1.xml" Id="Rff0614f33448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11aea72e6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846b961e64c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cb5b9670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6ff84004646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199b5e25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729841bee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b145289794f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925cde928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BASSA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13 017 237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13 797 960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KRISTIAN BJØRINGSØY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BJØRINGSØY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 VOLDNES BJØRINGSØY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BJØRINGSØY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BJØRINGSØY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7008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BASSA AS</a:t>
            </a:r>
          </a:p>
        </p:txBody>
      </p:sp>
    </p:spTree>
  </p:cSld>
  <p:clrMapOvr>
    <a:masterClrMapping xmlns:a="http://schemas.openxmlformats.org/drawingml/2006/main"/>
  </p:clrMapOvr>
</p:sld>
</file>