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8bf465923544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a783836bd34cb3"/>
  </p:sldMasterIdLst>
  <p:sldIdLst>
    <p:sldId xmlns:r="http://schemas.openxmlformats.org/officeDocument/2006/relationships" id="256" r:id="R315acd5f60524414"/>
    <p:sldId xmlns:r="http://schemas.openxmlformats.org/officeDocument/2006/relationships" id="257" r:id="Racc8b4e6c2c048bc"/>
    <p:sldId xmlns:r="http://schemas.openxmlformats.org/officeDocument/2006/relationships" id="258" r:id="R1869908c75c54f12"/>
    <p:sldId xmlns:r="http://schemas.openxmlformats.org/officeDocument/2006/relationships" id="259" r:id="R16fdde7f2b034d6a"/>
    <p:sldId xmlns:r="http://schemas.openxmlformats.org/officeDocument/2006/relationships" id="260" r:id="R040738e07eb84a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783836bd34cb3" /><Relationship Type="http://schemas.openxmlformats.org/officeDocument/2006/relationships/slide" Target="/ppt/slides/slide1.xml" Id="R315acd5f60524414" /><Relationship Type="http://schemas.openxmlformats.org/officeDocument/2006/relationships/slide" Target="/ppt/slides/slide2.xml" Id="Racc8b4e6c2c048bc" /><Relationship Type="http://schemas.openxmlformats.org/officeDocument/2006/relationships/slide" Target="/ppt/slides/slide3.xml" Id="R1869908c75c54f12" /><Relationship Type="http://schemas.openxmlformats.org/officeDocument/2006/relationships/slide" Target="/ppt/slides/slide4.xml" Id="R16fdde7f2b034d6a" /><Relationship Type="http://schemas.openxmlformats.org/officeDocument/2006/relationships/slide" Target="/ppt/slides/slide5.xml" Id="R040738e07eb84a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ae1a7387747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816552d0c4168" /><Relationship Type="http://schemas.openxmlformats.org/officeDocument/2006/relationships/theme" Target="/ppt/slideMasters/theme/theme1.xml" Id="R5fcd200bcda849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2816552d0c41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fa47ceb09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5896a9ad843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4c1489f534f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d57f44fa54b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457c93a4a4f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