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0afad7fa63f45f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69682a393c04620"/>
  </p:sldMasterIdLst>
  <p:sldIdLst>
    <p:sldId xmlns:r="http://schemas.openxmlformats.org/officeDocument/2006/relationships" id="256" r:id="Rf732fa1ae7724050"/>
    <p:sldId xmlns:r="http://schemas.openxmlformats.org/officeDocument/2006/relationships" id="257" r:id="Rcc07b49b46b84c7a"/>
    <p:sldId xmlns:r="http://schemas.openxmlformats.org/officeDocument/2006/relationships" id="258" r:id="R605a598585e14494"/>
    <p:sldId xmlns:r="http://schemas.openxmlformats.org/officeDocument/2006/relationships" id="259" r:id="R76d6495fceec4562"/>
    <p:sldId xmlns:r="http://schemas.openxmlformats.org/officeDocument/2006/relationships" id="260" r:id="R477e6870b9e04136"/>
    <p:sldId xmlns:r="http://schemas.openxmlformats.org/officeDocument/2006/relationships" id="261" r:id="Rd0c410dc83ad4f97"/>
    <p:sldId xmlns:r="http://schemas.openxmlformats.org/officeDocument/2006/relationships" id="262" r:id="Raaf49cfa4546491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9682a393c04620" /><Relationship Type="http://schemas.openxmlformats.org/officeDocument/2006/relationships/slide" Target="/ppt/slides/slide1.xml" Id="Rf732fa1ae7724050" /><Relationship Type="http://schemas.openxmlformats.org/officeDocument/2006/relationships/slide" Target="/ppt/slides/slide2.xml" Id="Rcc07b49b46b84c7a" /><Relationship Type="http://schemas.openxmlformats.org/officeDocument/2006/relationships/slide" Target="/ppt/slides/slide3.xml" Id="R605a598585e14494" /><Relationship Type="http://schemas.openxmlformats.org/officeDocument/2006/relationships/slide" Target="/ppt/slides/slide4.xml" Id="R76d6495fceec4562" /><Relationship Type="http://schemas.openxmlformats.org/officeDocument/2006/relationships/slide" Target="/ppt/slides/slide5.xml" Id="R477e6870b9e04136" /><Relationship Type="http://schemas.openxmlformats.org/officeDocument/2006/relationships/slide" Target="/ppt/slides/slide6.xml" Id="Rd0c410dc83ad4f97" /><Relationship Type="http://schemas.openxmlformats.org/officeDocument/2006/relationships/slide" Target="/ppt/slides/slide7.xml" Id="Raaf49cfa4546491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18f51ca7b7418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11a16a1943482d" /><Relationship Type="http://schemas.openxmlformats.org/officeDocument/2006/relationships/theme" Target="/ppt/slideMasters/theme/theme1.xml" Id="Ree05b5ebffc0409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f11a16a194348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0adb9a11fa43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d9f8dec39149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085b4ebf5a4da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e015b153b54b9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74b927e21e449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80b685b1884ed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b22a22ce824af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BJØRN OLE HAMRE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OLE HAMRE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 OLE HAMRE AS ble etablert [år] og holder til i Kirkenes.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OLE HAMRE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OLE HAMRE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OLE HAMRE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109 390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16 821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12 457 374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15 285 145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OLE HAMRE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HAMRE BJØRN OLE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OLE HAMRE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Dr. Wessels gate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9900 Kirkenes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78 99 16 73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971 228 814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OLE HAMRE AS</a:t>
            </a:r>
          </a:p>
        </p:txBody>
      </p:sp>
    </p:spTree>
  </p:cSld>
  <p:clrMapOvr>
    <a:masterClrMapping xmlns:a="http://schemas.openxmlformats.org/drawingml/2006/main"/>
  </p:clrMapOvr>
</p:sld>
</file>