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692d29535948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0d8518f88749a4"/>
  </p:sldMasterIdLst>
  <p:sldIdLst>
    <p:sldId xmlns:r="http://schemas.openxmlformats.org/officeDocument/2006/relationships" id="256" r:id="Rd8fb059ed34643ed"/>
    <p:sldId xmlns:r="http://schemas.openxmlformats.org/officeDocument/2006/relationships" id="257" r:id="R5eb1b429ff0c4d8a"/>
    <p:sldId xmlns:r="http://schemas.openxmlformats.org/officeDocument/2006/relationships" id="258" r:id="R6338b8ff96534451"/>
    <p:sldId xmlns:r="http://schemas.openxmlformats.org/officeDocument/2006/relationships" id="259" r:id="Rc9020b9a6e034f48"/>
    <p:sldId xmlns:r="http://schemas.openxmlformats.org/officeDocument/2006/relationships" id="260" r:id="R092e8d60c4554ea2"/>
    <p:sldId xmlns:r="http://schemas.openxmlformats.org/officeDocument/2006/relationships" id="261" r:id="Ra38298d05c9644b4"/>
    <p:sldId xmlns:r="http://schemas.openxmlformats.org/officeDocument/2006/relationships" id="262" r:id="R1579390b9bcb44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0d8518f88749a4" /><Relationship Type="http://schemas.openxmlformats.org/officeDocument/2006/relationships/slide" Target="/ppt/slides/slide1.xml" Id="Rd8fb059ed34643ed" /><Relationship Type="http://schemas.openxmlformats.org/officeDocument/2006/relationships/slide" Target="/ppt/slides/slide2.xml" Id="R5eb1b429ff0c4d8a" /><Relationship Type="http://schemas.openxmlformats.org/officeDocument/2006/relationships/slide" Target="/ppt/slides/slide3.xml" Id="R6338b8ff96534451" /><Relationship Type="http://schemas.openxmlformats.org/officeDocument/2006/relationships/slide" Target="/ppt/slides/slide4.xml" Id="Rc9020b9a6e034f48" /><Relationship Type="http://schemas.openxmlformats.org/officeDocument/2006/relationships/slide" Target="/ppt/slides/slide5.xml" Id="R092e8d60c4554ea2" /><Relationship Type="http://schemas.openxmlformats.org/officeDocument/2006/relationships/slide" Target="/ppt/slides/slide6.xml" Id="Ra38298d05c9644b4" /><Relationship Type="http://schemas.openxmlformats.org/officeDocument/2006/relationships/slide" Target="/ppt/slides/slide7.xml" Id="R1579390b9bcb44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5de51164145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264ee4ea14f1a" /><Relationship Type="http://schemas.openxmlformats.org/officeDocument/2006/relationships/theme" Target="/ppt/slideMasters/theme/theme1.xml" Id="R75597b93996b45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0264ee4ea14f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59bbfb4a14c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87dc06c0b4a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17f1cdc2b46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3d66b0c9048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0d227d1b640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02342fc284c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afbd9495045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STRØGET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STRØGET EIENDOM AS ble etablert [år] og holder til i Birkeland.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397 188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705 989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1 060 303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ELEKTRO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JERN &amp; FARGE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4760 Birkeland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