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1a56465c9e46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c964ec95844f13"/>
  </p:sldMasterIdLst>
  <p:sldIdLst>
    <p:sldId xmlns:r="http://schemas.openxmlformats.org/officeDocument/2006/relationships" id="256" r:id="R3c87f3f9c20746e5"/>
    <p:sldId xmlns:r="http://schemas.openxmlformats.org/officeDocument/2006/relationships" id="257" r:id="R813c286a5fb64480"/>
    <p:sldId xmlns:r="http://schemas.openxmlformats.org/officeDocument/2006/relationships" id="258" r:id="Rcf26f164460c4d27"/>
    <p:sldId xmlns:r="http://schemas.openxmlformats.org/officeDocument/2006/relationships" id="259" r:id="R79a4134dc3d74583"/>
    <p:sldId xmlns:r="http://schemas.openxmlformats.org/officeDocument/2006/relationships" id="260" r:id="R2d392e41de434c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964ec95844f13" /><Relationship Type="http://schemas.openxmlformats.org/officeDocument/2006/relationships/slide" Target="/ppt/slides/slide1.xml" Id="R3c87f3f9c20746e5" /><Relationship Type="http://schemas.openxmlformats.org/officeDocument/2006/relationships/slide" Target="/ppt/slides/slide2.xml" Id="R813c286a5fb64480" /><Relationship Type="http://schemas.openxmlformats.org/officeDocument/2006/relationships/slide" Target="/ppt/slides/slide3.xml" Id="Rcf26f164460c4d27" /><Relationship Type="http://schemas.openxmlformats.org/officeDocument/2006/relationships/slide" Target="/ppt/slides/slide4.xml" Id="R79a4134dc3d74583" /><Relationship Type="http://schemas.openxmlformats.org/officeDocument/2006/relationships/slide" Target="/ppt/slides/slide5.xml" Id="R2d392e41de434c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596c418d64f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0ddb923a741a4" /><Relationship Type="http://schemas.openxmlformats.org/officeDocument/2006/relationships/theme" Target="/ppt/slideMasters/theme/theme1.xml" Id="Rc5afd2620fe2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0ddb923a741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76be4f11b4c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a51251cee4a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f29c75bf544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2a72c23d745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9d7dd16f94b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PELIKAN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PELIKAN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971 234 490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AS</a:t>
            </a:r>
          </a:p>
        </p:txBody>
      </p:sp>
    </p:spTree>
  </p:cSld>
  <p:clrMapOvr>
    <a:masterClrMapping xmlns:a="http://schemas.openxmlformats.org/drawingml/2006/main"/>
  </p:clrMapOvr>
</p:sld>
</file>